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4" r:id="rId4"/>
  </p:sldMasterIdLst>
  <p:notesMasterIdLst>
    <p:notesMasterId r:id="rId26"/>
  </p:notesMasterIdLst>
  <p:handoutMasterIdLst>
    <p:handoutMasterId r:id="rId27"/>
  </p:handoutMasterIdLst>
  <p:sldIdLst>
    <p:sldId id="256" r:id="rId5"/>
    <p:sldId id="266" r:id="rId6"/>
    <p:sldId id="257" r:id="rId7"/>
    <p:sldId id="320" r:id="rId8"/>
    <p:sldId id="313" r:id="rId9"/>
    <p:sldId id="277" r:id="rId10"/>
    <p:sldId id="278" r:id="rId11"/>
    <p:sldId id="315" r:id="rId12"/>
    <p:sldId id="273" r:id="rId13"/>
    <p:sldId id="314" r:id="rId14"/>
    <p:sldId id="274" r:id="rId15"/>
    <p:sldId id="279" r:id="rId16"/>
    <p:sldId id="311" r:id="rId17"/>
    <p:sldId id="312" r:id="rId18"/>
    <p:sldId id="317" r:id="rId19"/>
    <p:sldId id="321" r:id="rId20"/>
    <p:sldId id="316" r:id="rId21"/>
    <p:sldId id="323" r:id="rId22"/>
    <p:sldId id="322" r:id="rId23"/>
    <p:sldId id="318" r:id="rId24"/>
    <p:sldId id="310" r:id="rId25"/>
  </p:sldIdLst>
  <p:sldSz cx="9144000" cy="5143500" type="screen16x9"/>
  <p:notesSz cx="6799263" cy="9929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1008">
          <p15:clr>
            <a:srgbClr val="A4A3A4"/>
          </p15:clr>
        </p15:guide>
        <p15:guide id="4" orient="horz" pos="690">
          <p15:clr>
            <a:srgbClr val="A4A3A4"/>
          </p15:clr>
        </p15:guide>
        <p15:guide id="5" orient="horz" pos="3151">
          <p15:clr>
            <a:srgbClr val="A4A3A4"/>
          </p15:clr>
        </p15:guide>
        <p15:guide id="6" orient="horz" pos="2894">
          <p15:clr>
            <a:srgbClr val="A4A3A4"/>
          </p15:clr>
        </p15:guide>
        <p15:guide id="7" pos="2880">
          <p15:clr>
            <a:srgbClr val="A4A3A4"/>
          </p15:clr>
        </p15:guide>
        <p15:guide id="8" pos="952">
          <p15:clr>
            <a:srgbClr val="A4A3A4"/>
          </p15:clr>
        </p15:guide>
        <p15:guide id="9" pos="5193">
          <p15:clr>
            <a:srgbClr val="A4A3A4"/>
          </p15:clr>
        </p15:guide>
        <p15:guide id="10" pos="5624">
          <p15:clr>
            <a:srgbClr val="A4A3A4"/>
          </p15:clr>
        </p15:guide>
        <p15:guide id="11" pos="5392">
          <p15:clr>
            <a:srgbClr val="A4A3A4"/>
          </p15:clr>
        </p15:guide>
        <p15:guide id="12" pos="844">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THALLAH Samia" initials="FS" lastIdx="2" clrIdx="0">
    <p:extLst>
      <p:ext uri="{19B8F6BF-5375-455C-9EA6-DF929625EA0E}">
        <p15:presenceInfo xmlns:p15="http://schemas.microsoft.com/office/powerpoint/2012/main" userId="S-1-5-21-1519078569-1666603319-231145771-20887" providerId="AD"/>
      </p:ext>
    </p:extLst>
  </p:cmAuthor>
  <p:cmAuthor id="2" name="Nicole BENOIT" initials="NB" lastIdx="7" clrIdx="1">
    <p:extLst>
      <p:ext uri="{19B8F6BF-5375-455C-9EA6-DF929625EA0E}">
        <p15:presenceInfo xmlns:p15="http://schemas.microsoft.com/office/powerpoint/2012/main" userId="S-1-5-21-814793649-3050133585-1105976563-12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DBD"/>
    <a:srgbClr val="FF6600"/>
    <a:srgbClr val="F1F0EF"/>
    <a:srgbClr val="FFCC99"/>
    <a:srgbClr val="FFCCCC"/>
    <a:srgbClr val="C2E49C"/>
    <a:srgbClr val="FDFCC7"/>
    <a:srgbClr val="D7DBD7"/>
    <a:srgbClr val="FEE2E7"/>
    <a:srgbClr val="B888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5" autoAdjust="0"/>
    <p:restoredTop sz="94404" autoAdjust="0"/>
  </p:normalViewPr>
  <p:slideViewPr>
    <p:cSldViewPr showGuides="1">
      <p:cViewPr varScale="1">
        <p:scale>
          <a:sx n="100" d="100"/>
          <a:sy n="100" d="100"/>
        </p:scale>
        <p:origin x="324" y="48"/>
      </p:cViewPr>
      <p:guideLst>
        <p:guide orient="horz" pos="1620"/>
        <p:guide orient="horz" pos="191"/>
        <p:guide orient="horz" pos="1008"/>
        <p:guide orient="horz" pos="690"/>
        <p:guide orient="horz" pos="3151"/>
        <p:guide orient="horz" pos="2894"/>
        <p:guide pos="2880"/>
        <p:guide pos="952"/>
        <p:guide pos="5193"/>
        <p:guide pos="5624"/>
        <p:guide pos="5392"/>
        <p:guide pos="844"/>
      </p:guideLst>
    </p:cSldViewPr>
  </p:slideViewPr>
  <p:notesTextViewPr>
    <p:cViewPr>
      <p:scale>
        <a:sx n="3" d="2"/>
        <a:sy n="3" d="2"/>
      </p:scale>
      <p:origin x="0" y="0"/>
    </p:cViewPr>
  </p:notesTextViewPr>
  <p:sorterViewPr>
    <p:cViewPr>
      <p:scale>
        <a:sx n="66" d="100"/>
        <a:sy n="66" d="100"/>
      </p:scale>
      <p:origin x="0" y="-590"/>
    </p:cViewPr>
  </p:sorterViewPr>
  <p:notesViewPr>
    <p:cSldViewPr>
      <p:cViewPr>
        <p:scale>
          <a:sx n="200" d="100"/>
          <a:sy n="200" d="100"/>
        </p:scale>
        <p:origin x="96" y="-768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451882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Espace réservé de l'image des diapositives 7"/>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fr-FR"/>
          </a:p>
        </p:txBody>
      </p:sp>
      <p:sp>
        <p:nvSpPr>
          <p:cNvPr id="9" name="Espace réservé des notes 8"/>
          <p:cNvSpPr>
            <a:spLocks noGrp="1"/>
          </p:cNvSpPr>
          <p:nvPr>
            <p:ph type="body" sz="quarter" idx="3"/>
          </p:nvPr>
        </p:nvSpPr>
        <p:spPr>
          <a:xfrm>
            <a:off x="679450" y="4778375"/>
            <a:ext cx="5440363" cy="3910013"/>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087864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055064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4232132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602160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459878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488861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685882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5783551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svg"/><Relationship Id="rId2" Type="http://schemas.openxmlformats.org/officeDocument/2006/relationships/image" Target="../media/image7.jp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svg"/><Relationship Id="rId2" Type="http://schemas.openxmlformats.org/officeDocument/2006/relationships/image" Target="../media/image7.jp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svg"/><Relationship Id="rId2" Type="http://schemas.openxmlformats.org/officeDocument/2006/relationships/image" Target="../media/image15.jp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8.sv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svg"/><Relationship Id="rId2" Type="http://schemas.openxmlformats.org/officeDocument/2006/relationships/image" Target="../media/image19.jp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svg"/><Relationship Id="rId2" Type="http://schemas.openxmlformats.org/officeDocument/2006/relationships/image" Target="../media/image20.jp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svg"/><Relationship Id="rId2"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svg"/><Relationship Id="rId2"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svg"/><Relationship Id="rId2"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8.svg"/><Relationship Id="rId2" Type="http://schemas.openxmlformats.org/officeDocument/2006/relationships/image" Target="../media/image22.jp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8.svg"/><Relationship Id="rId2" Type="http://schemas.openxmlformats.org/officeDocument/2006/relationships/image" Target="../media/image22.jp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8.svg"/><Relationship Id="rId2" Type="http://schemas.openxmlformats.org/officeDocument/2006/relationships/image" Target="../media/image22.jp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7_Couverture logo blanc">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srcRect/>
          <a:stretch/>
        </p:blipFill>
        <p:spPr>
          <a:xfrm>
            <a:off x="4427984" y="0"/>
            <a:ext cx="4752528" cy="5143500"/>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246233" cy="5143876"/>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359569" y="2673471"/>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359569" y="2791712"/>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9" name="Sous-titre 2">
            <a:extLst>
              <a:ext uri="{FF2B5EF4-FFF2-40B4-BE49-F238E27FC236}">
                <a16:creationId xmlns:a16="http://schemas.microsoft.com/office/drawing/2014/main" id="{624FACE4-7A27-9A61-9464-A8FD5186034D}"/>
              </a:ext>
            </a:extLst>
          </p:cNvPr>
          <p:cNvSpPr>
            <a:spLocks noGrp="1"/>
          </p:cNvSpPr>
          <p:nvPr>
            <p:ph type="subTitle" idx="10"/>
          </p:nvPr>
        </p:nvSpPr>
        <p:spPr>
          <a:xfrm>
            <a:off x="359569" y="3651900"/>
            <a:ext cx="4212431" cy="644999"/>
          </a:xfrm>
          <a:prstGeom prst="rect">
            <a:avLst/>
          </a:prstGeom>
        </p:spPr>
        <p:txBody>
          <a:bodyPr lIns="0" tIns="0" rIns="0" bIns="0">
            <a:normAutofit/>
          </a:bodyPr>
          <a:lstStyle>
            <a:lvl1pPr marL="0" indent="0" algn="l">
              <a:lnSpc>
                <a:spcPts val="1320"/>
              </a:lnSpc>
              <a:buNone/>
              <a:defRPr sz="1350" b="1" i="0" baseline="0">
                <a:solidFill>
                  <a:schemeClr val="accent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FR"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305408" y="4422950"/>
            <a:ext cx="3653692" cy="64499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500" dirty="0"/>
          </a:p>
        </p:txBody>
      </p:sp>
      <p:pic>
        <p:nvPicPr>
          <p:cNvPr id="18" name="Graphique 17">
            <a:extLst>
              <a:ext uri="{FF2B5EF4-FFF2-40B4-BE49-F238E27FC236}">
                <a16:creationId xmlns:a16="http://schemas.microsoft.com/office/drawing/2014/main" id="{BCAC6964-66DB-4558-4AB0-EC60E1678C2C}"/>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4199" y="4703901"/>
            <a:ext cx="122940" cy="75813"/>
          </a:xfrm>
          <a:prstGeom prst="rect">
            <a:avLst/>
          </a:prstGeom>
        </p:spPr>
      </p:pic>
      <p:sp>
        <p:nvSpPr>
          <p:cNvPr id="22" name="ZoneTexte 21">
            <a:extLst>
              <a:ext uri="{FF2B5EF4-FFF2-40B4-BE49-F238E27FC236}">
                <a16:creationId xmlns:a16="http://schemas.microsoft.com/office/drawing/2014/main" id="{C53E3C3C-2C8D-A620-1029-CB83D2F2E407}"/>
              </a:ext>
            </a:extLst>
          </p:cNvPr>
          <p:cNvSpPr txBox="1"/>
          <p:nvPr userDrawn="1"/>
        </p:nvSpPr>
        <p:spPr>
          <a:xfrm>
            <a:off x="521898" y="4685952"/>
            <a:ext cx="1620636" cy="372666"/>
          </a:xfrm>
          <a:prstGeom prst="rect">
            <a:avLst/>
          </a:prstGeom>
          <a:noFill/>
        </p:spPr>
        <p:txBody>
          <a:bodyPr wrap="none" lIns="0" tIns="0" rIns="0" bIns="0" rtlCol="0">
            <a:spAutoFit/>
          </a:body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sz="975" b="0" i="0" kern="1200" dirty="0">
                <a:solidFill>
                  <a:schemeClr val="accent2"/>
                </a:solidFill>
                <a:latin typeface="Arial" panose="020B0604020202020204" pitchFamily="34" charset="0"/>
                <a:ea typeface="+mn-ea"/>
                <a:cs typeface="Arial" panose="020B0604020202020204" pitchFamily="34" charset="0"/>
              </a:rPr>
              <a:t>Du 18 au 20 mai 2026 à Sète</a:t>
            </a:r>
          </a:p>
          <a:p>
            <a:pPr marL="0" lvl="0" indent="0" algn="l" defTabSz="685800" rtl="0" eaLnBrk="1" latinLnBrk="0" hangingPunct="1">
              <a:lnSpc>
                <a:spcPct val="90000"/>
              </a:lnSpc>
              <a:spcBef>
                <a:spcPts val="750"/>
              </a:spcBef>
              <a:buFont typeface="Arial" panose="020B0604020202020204" pitchFamily="34" charset="0"/>
              <a:buNone/>
            </a:pPr>
            <a:endParaRPr lang="fr-FR" sz="975" b="0" i="0" kern="1200" dirty="0">
              <a:solidFill>
                <a:schemeClr val="accent2"/>
              </a:solidFill>
              <a:latin typeface="Arial" panose="020B0604020202020204" pitchFamily="34" charset="0"/>
              <a:ea typeface="+mn-ea"/>
              <a:cs typeface="Arial" panose="020B0604020202020204" pitchFamily="34" charset="0"/>
            </a:endParaRPr>
          </a:p>
        </p:txBody>
      </p:sp>
      <p:sp>
        <p:nvSpPr>
          <p:cNvPr id="4" name="Espace réservé du titre 1">
            <a:extLst>
              <a:ext uri="{FF2B5EF4-FFF2-40B4-BE49-F238E27FC236}">
                <a16:creationId xmlns:a16="http://schemas.microsoft.com/office/drawing/2014/main" id="{99639132-6E78-1DF0-8CD0-B00CAB136A43}"/>
              </a:ext>
            </a:extLst>
          </p:cNvPr>
          <p:cNvSpPr>
            <a:spLocks noGrp="1"/>
          </p:cNvSpPr>
          <p:nvPr>
            <p:ph type="title"/>
          </p:nvPr>
        </p:nvSpPr>
        <p:spPr>
          <a:xfrm>
            <a:off x="359569" y="1743650"/>
            <a:ext cx="4212431" cy="972135"/>
          </a:xfrm>
          <a:prstGeom prst="rect">
            <a:avLst/>
          </a:prstGeom>
        </p:spPr>
        <p:txBody>
          <a:bodyPr vert="horz" wrap="square" lIns="0" tIns="0" rIns="0" bIns="0" rtlCol="0" anchor="t" anchorCtr="0">
            <a:noAutofit/>
          </a:bodyPr>
          <a:lstStyle>
            <a:lvl1pPr>
              <a:lnSpc>
                <a:spcPts val="4110"/>
              </a:lnSpc>
              <a:defRPr sz="4050" b="0" i="0" baseline="0">
                <a:solidFill>
                  <a:schemeClr val="accent1"/>
                </a:solidFill>
                <a:latin typeface="Arial" panose="020B0604020202020204" pitchFamily="34" charset="0"/>
                <a:cs typeface="Arial" panose="020B0604020202020204" pitchFamily="34" charset="0"/>
              </a:defRPr>
            </a:lvl1pPr>
          </a:lstStyle>
          <a:p>
            <a:r>
              <a:rPr lang="fr-FR"/>
              <a:t>Modifiez le style du titre</a:t>
            </a:r>
            <a:endParaRPr lang="fr-FR" dirty="0"/>
          </a:p>
        </p:txBody>
      </p:sp>
      <p:pic>
        <p:nvPicPr>
          <p:cNvPr id="3" name="Graphique 2">
            <a:extLst>
              <a:ext uri="{FF2B5EF4-FFF2-40B4-BE49-F238E27FC236}">
                <a16:creationId xmlns:a16="http://schemas.microsoft.com/office/drawing/2014/main" id="{A8906BB1-74AA-3465-6A05-9412E33B08B1}"/>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9850" t="36707" r="28821" b="34081"/>
          <a:stretch/>
        </p:blipFill>
        <p:spPr>
          <a:xfrm>
            <a:off x="4788030" y="601957"/>
            <a:ext cx="1242173" cy="1242173"/>
          </a:xfrm>
          <a:prstGeom prst="rect">
            <a:avLst/>
          </a:prstGeom>
        </p:spPr>
      </p:pic>
    </p:spTree>
    <p:extLst>
      <p:ext uri="{BB962C8B-B14F-4D97-AF65-F5344CB8AC3E}">
        <p14:creationId xmlns:p14="http://schemas.microsoft.com/office/powerpoint/2010/main" val="206435863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Couverture logo blanc">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4F97124-9C35-B7BD-FB95-7C63CCF952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9952" y="0"/>
            <a:ext cx="5850241" cy="5143876"/>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246233" cy="5143876"/>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359569" y="2673471"/>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359569" y="2791712"/>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9" name="Sous-titre 2">
            <a:extLst>
              <a:ext uri="{FF2B5EF4-FFF2-40B4-BE49-F238E27FC236}">
                <a16:creationId xmlns:a16="http://schemas.microsoft.com/office/drawing/2014/main" id="{624FACE4-7A27-9A61-9464-A8FD5186034D}"/>
              </a:ext>
            </a:extLst>
          </p:cNvPr>
          <p:cNvSpPr>
            <a:spLocks noGrp="1"/>
          </p:cNvSpPr>
          <p:nvPr>
            <p:ph type="subTitle" idx="10"/>
          </p:nvPr>
        </p:nvSpPr>
        <p:spPr>
          <a:xfrm>
            <a:off x="359569" y="3651900"/>
            <a:ext cx="4212431" cy="644999"/>
          </a:xfrm>
          <a:prstGeom prst="rect">
            <a:avLst/>
          </a:prstGeom>
        </p:spPr>
        <p:txBody>
          <a:bodyPr lIns="0" tIns="0" rIns="0" bIns="0">
            <a:normAutofit/>
          </a:bodyPr>
          <a:lstStyle>
            <a:lvl1pPr marL="0" indent="0" algn="l">
              <a:lnSpc>
                <a:spcPts val="1320"/>
              </a:lnSpc>
              <a:buNone/>
              <a:defRPr sz="1350" b="1" i="0" baseline="0">
                <a:solidFill>
                  <a:schemeClr val="accent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FR"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305408" y="4422950"/>
            <a:ext cx="3653692" cy="64499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500" dirty="0"/>
          </a:p>
        </p:txBody>
      </p:sp>
      <p:pic>
        <p:nvPicPr>
          <p:cNvPr id="18" name="Graphique 17">
            <a:extLst>
              <a:ext uri="{FF2B5EF4-FFF2-40B4-BE49-F238E27FC236}">
                <a16:creationId xmlns:a16="http://schemas.microsoft.com/office/drawing/2014/main" id="{BCAC6964-66DB-4558-4AB0-EC60E1678C2C}"/>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4199" y="4703901"/>
            <a:ext cx="122940" cy="75813"/>
          </a:xfrm>
          <a:prstGeom prst="rect">
            <a:avLst/>
          </a:prstGeom>
        </p:spPr>
      </p:pic>
      <p:sp>
        <p:nvSpPr>
          <p:cNvPr id="22" name="ZoneTexte 21">
            <a:extLst>
              <a:ext uri="{FF2B5EF4-FFF2-40B4-BE49-F238E27FC236}">
                <a16:creationId xmlns:a16="http://schemas.microsoft.com/office/drawing/2014/main" id="{C53E3C3C-2C8D-A620-1029-CB83D2F2E407}"/>
              </a:ext>
            </a:extLst>
          </p:cNvPr>
          <p:cNvSpPr txBox="1"/>
          <p:nvPr userDrawn="1"/>
        </p:nvSpPr>
        <p:spPr>
          <a:xfrm>
            <a:off x="521898" y="4685952"/>
            <a:ext cx="1485984" cy="372666"/>
          </a:xfrm>
          <a:prstGeom prst="rect">
            <a:avLst/>
          </a:prstGeom>
          <a:noFill/>
        </p:spPr>
        <p:txBody>
          <a:bodyPr wrap="none" lIns="0" tIns="0" rIns="0" bIns="0" rtlCol="0">
            <a:spAutoFit/>
          </a:body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sz="975" b="0" i="0" kern="1200" dirty="0">
                <a:solidFill>
                  <a:schemeClr val="accent2"/>
                </a:solidFill>
                <a:latin typeface="Arial" panose="020B0604020202020204" pitchFamily="34" charset="0"/>
                <a:ea typeface="+mn-ea"/>
                <a:cs typeface="Arial" panose="020B0604020202020204" pitchFamily="34" charset="0"/>
              </a:rPr>
              <a:t>Le 19 juin 2026 à Marseille</a:t>
            </a:r>
          </a:p>
          <a:p>
            <a:pPr marL="0" lvl="0" indent="0" algn="l" defTabSz="685800" rtl="0" eaLnBrk="1" latinLnBrk="0" hangingPunct="1">
              <a:lnSpc>
                <a:spcPct val="90000"/>
              </a:lnSpc>
              <a:spcBef>
                <a:spcPts val="750"/>
              </a:spcBef>
              <a:buFont typeface="Arial" panose="020B0604020202020204" pitchFamily="34" charset="0"/>
              <a:buNone/>
            </a:pPr>
            <a:endParaRPr lang="fr-FR" sz="975" b="0" i="0" kern="1200" dirty="0">
              <a:solidFill>
                <a:schemeClr val="accent2"/>
              </a:solidFill>
              <a:latin typeface="Arial" panose="020B0604020202020204" pitchFamily="34" charset="0"/>
              <a:ea typeface="+mn-ea"/>
              <a:cs typeface="Arial" panose="020B0604020202020204" pitchFamily="34" charset="0"/>
            </a:endParaRPr>
          </a:p>
        </p:txBody>
      </p:sp>
      <p:sp>
        <p:nvSpPr>
          <p:cNvPr id="4" name="Espace réservé du titre 1">
            <a:extLst>
              <a:ext uri="{FF2B5EF4-FFF2-40B4-BE49-F238E27FC236}">
                <a16:creationId xmlns:a16="http://schemas.microsoft.com/office/drawing/2014/main" id="{99639132-6E78-1DF0-8CD0-B00CAB136A43}"/>
              </a:ext>
            </a:extLst>
          </p:cNvPr>
          <p:cNvSpPr>
            <a:spLocks noGrp="1"/>
          </p:cNvSpPr>
          <p:nvPr>
            <p:ph type="title"/>
          </p:nvPr>
        </p:nvSpPr>
        <p:spPr>
          <a:xfrm>
            <a:off x="359569" y="1743650"/>
            <a:ext cx="4212431" cy="972135"/>
          </a:xfrm>
          <a:prstGeom prst="rect">
            <a:avLst/>
          </a:prstGeom>
        </p:spPr>
        <p:txBody>
          <a:bodyPr vert="horz" wrap="square" lIns="0" tIns="0" rIns="0" bIns="0" rtlCol="0" anchor="t" anchorCtr="0">
            <a:noAutofit/>
          </a:bodyPr>
          <a:lstStyle>
            <a:lvl1pPr>
              <a:lnSpc>
                <a:spcPts val="4110"/>
              </a:lnSpc>
              <a:defRPr sz="4050" b="0" i="0" baseline="0">
                <a:solidFill>
                  <a:schemeClr val="accent1"/>
                </a:solidFill>
                <a:latin typeface="Arial" panose="020B0604020202020204" pitchFamily="34" charset="0"/>
                <a:cs typeface="Arial" panose="020B0604020202020204" pitchFamily="34" charset="0"/>
              </a:defRPr>
            </a:lvl1pPr>
          </a:lstStyle>
          <a:p>
            <a:r>
              <a:rPr lang="fr-FR"/>
              <a:t>Modifiez le style du titre</a:t>
            </a:r>
            <a:endParaRPr lang="fr-FR" dirty="0"/>
          </a:p>
        </p:txBody>
      </p:sp>
      <p:pic>
        <p:nvPicPr>
          <p:cNvPr id="3" name="Graphique 2">
            <a:extLst>
              <a:ext uri="{FF2B5EF4-FFF2-40B4-BE49-F238E27FC236}">
                <a16:creationId xmlns:a16="http://schemas.microsoft.com/office/drawing/2014/main" id="{A8906BB1-74AA-3465-6A05-9412E33B08B1}"/>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9850" t="36707" r="28821" b="34081"/>
          <a:stretch/>
        </p:blipFill>
        <p:spPr>
          <a:xfrm>
            <a:off x="4788030" y="601957"/>
            <a:ext cx="1242173" cy="1242173"/>
          </a:xfrm>
          <a:prstGeom prst="rect">
            <a:avLst/>
          </a:prstGeom>
        </p:spPr>
      </p:pic>
    </p:spTree>
    <p:extLst>
      <p:ext uri="{BB962C8B-B14F-4D97-AF65-F5344CB8AC3E}">
        <p14:creationId xmlns:p14="http://schemas.microsoft.com/office/powerpoint/2010/main" val="1977252956"/>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ouverture logo blanc">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A20B5E05-96BC-6F23-E4E7-B5BCC045C7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33257" y="843396"/>
            <a:ext cx="4995327" cy="3936318"/>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6219" y="0"/>
            <a:ext cx="6246233" cy="5143876"/>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359569" y="2673471"/>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359569" y="2791712"/>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9" name="Sous-titre 2">
            <a:extLst>
              <a:ext uri="{FF2B5EF4-FFF2-40B4-BE49-F238E27FC236}">
                <a16:creationId xmlns:a16="http://schemas.microsoft.com/office/drawing/2014/main" id="{624FACE4-7A27-9A61-9464-A8FD5186034D}"/>
              </a:ext>
            </a:extLst>
          </p:cNvPr>
          <p:cNvSpPr>
            <a:spLocks noGrp="1"/>
          </p:cNvSpPr>
          <p:nvPr>
            <p:ph type="subTitle" idx="10"/>
          </p:nvPr>
        </p:nvSpPr>
        <p:spPr>
          <a:xfrm>
            <a:off x="359569" y="3651900"/>
            <a:ext cx="4212431" cy="644999"/>
          </a:xfrm>
          <a:prstGeom prst="rect">
            <a:avLst/>
          </a:prstGeom>
        </p:spPr>
        <p:txBody>
          <a:bodyPr lIns="0" tIns="0" rIns="0" bIns="0">
            <a:normAutofit/>
          </a:bodyPr>
          <a:lstStyle>
            <a:lvl1pPr marL="0" indent="0" algn="l">
              <a:lnSpc>
                <a:spcPts val="1320"/>
              </a:lnSpc>
              <a:buNone/>
              <a:defRPr sz="1350" b="1" i="0" baseline="0">
                <a:solidFill>
                  <a:schemeClr val="accent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FR"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305408" y="4422950"/>
            <a:ext cx="3653692" cy="64499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500" dirty="0"/>
          </a:p>
        </p:txBody>
      </p:sp>
      <p:pic>
        <p:nvPicPr>
          <p:cNvPr id="18" name="Graphique 17">
            <a:extLst>
              <a:ext uri="{FF2B5EF4-FFF2-40B4-BE49-F238E27FC236}">
                <a16:creationId xmlns:a16="http://schemas.microsoft.com/office/drawing/2014/main" id="{BCAC6964-66DB-4558-4AB0-EC60E1678C2C}"/>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4199" y="4703901"/>
            <a:ext cx="122940" cy="75813"/>
          </a:xfrm>
          <a:prstGeom prst="rect">
            <a:avLst/>
          </a:prstGeom>
        </p:spPr>
      </p:pic>
      <p:sp>
        <p:nvSpPr>
          <p:cNvPr id="22" name="ZoneTexte 21">
            <a:extLst>
              <a:ext uri="{FF2B5EF4-FFF2-40B4-BE49-F238E27FC236}">
                <a16:creationId xmlns:a16="http://schemas.microsoft.com/office/drawing/2014/main" id="{C53E3C3C-2C8D-A620-1029-CB83D2F2E407}"/>
              </a:ext>
            </a:extLst>
          </p:cNvPr>
          <p:cNvSpPr txBox="1"/>
          <p:nvPr userDrawn="1"/>
        </p:nvSpPr>
        <p:spPr>
          <a:xfrm>
            <a:off x="521898" y="4685952"/>
            <a:ext cx="1485984" cy="372666"/>
          </a:xfrm>
          <a:prstGeom prst="rect">
            <a:avLst/>
          </a:prstGeom>
          <a:noFill/>
        </p:spPr>
        <p:txBody>
          <a:bodyPr wrap="none" lIns="0" tIns="0" rIns="0" bIns="0" rtlCol="0">
            <a:spAutoFit/>
          </a:body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sz="975" b="0" i="0" kern="1200" dirty="0">
                <a:solidFill>
                  <a:schemeClr val="accent2"/>
                </a:solidFill>
                <a:latin typeface="Arial" panose="020B0604020202020204" pitchFamily="34" charset="0"/>
                <a:ea typeface="+mn-ea"/>
                <a:cs typeface="Arial" panose="020B0604020202020204" pitchFamily="34" charset="0"/>
              </a:rPr>
              <a:t>Le 19 juin 2026 à Marseille</a:t>
            </a:r>
          </a:p>
          <a:p>
            <a:pPr marL="0" lvl="0" indent="0" algn="l" defTabSz="685800" rtl="0" eaLnBrk="1" latinLnBrk="0" hangingPunct="1">
              <a:lnSpc>
                <a:spcPct val="90000"/>
              </a:lnSpc>
              <a:spcBef>
                <a:spcPts val="750"/>
              </a:spcBef>
              <a:buFont typeface="Arial" panose="020B0604020202020204" pitchFamily="34" charset="0"/>
              <a:buNone/>
            </a:pPr>
            <a:endParaRPr lang="fr-FR" sz="975" b="0" i="0" kern="1200" dirty="0">
              <a:solidFill>
                <a:schemeClr val="accent2"/>
              </a:solidFill>
              <a:latin typeface="Arial" panose="020B0604020202020204" pitchFamily="34" charset="0"/>
              <a:ea typeface="+mn-ea"/>
              <a:cs typeface="Arial" panose="020B0604020202020204" pitchFamily="34" charset="0"/>
            </a:endParaRPr>
          </a:p>
        </p:txBody>
      </p:sp>
      <p:sp>
        <p:nvSpPr>
          <p:cNvPr id="4" name="Espace réservé du titre 1">
            <a:extLst>
              <a:ext uri="{FF2B5EF4-FFF2-40B4-BE49-F238E27FC236}">
                <a16:creationId xmlns:a16="http://schemas.microsoft.com/office/drawing/2014/main" id="{99639132-6E78-1DF0-8CD0-B00CAB136A43}"/>
              </a:ext>
            </a:extLst>
          </p:cNvPr>
          <p:cNvSpPr>
            <a:spLocks noGrp="1"/>
          </p:cNvSpPr>
          <p:nvPr>
            <p:ph type="title"/>
          </p:nvPr>
        </p:nvSpPr>
        <p:spPr>
          <a:xfrm>
            <a:off x="359569" y="1743650"/>
            <a:ext cx="4212431" cy="972135"/>
          </a:xfrm>
          <a:prstGeom prst="rect">
            <a:avLst/>
          </a:prstGeom>
        </p:spPr>
        <p:txBody>
          <a:bodyPr vert="horz" wrap="square" lIns="0" tIns="0" rIns="0" bIns="0" rtlCol="0" anchor="t" anchorCtr="0">
            <a:noAutofit/>
          </a:bodyPr>
          <a:lstStyle>
            <a:lvl1pPr>
              <a:lnSpc>
                <a:spcPts val="4110"/>
              </a:lnSpc>
              <a:defRPr sz="4050" b="0" i="0" baseline="0">
                <a:solidFill>
                  <a:schemeClr val="accent1"/>
                </a:solidFill>
                <a:latin typeface="Arial" panose="020B0604020202020204" pitchFamily="34" charset="0"/>
                <a:cs typeface="Arial" panose="020B0604020202020204" pitchFamily="34" charset="0"/>
              </a:defRPr>
            </a:lvl1pPr>
          </a:lstStyle>
          <a:p>
            <a:r>
              <a:rPr lang="fr-FR"/>
              <a:t>Modifiez le style du titre</a:t>
            </a:r>
            <a:endParaRPr lang="fr-FR" dirty="0"/>
          </a:p>
        </p:txBody>
      </p:sp>
      <p:pic>
        <p:nvPicPr>
          <p:cNvPr id="12" name="Graphique 7">
            <a:extLst>
              <a:ext uri="{FF2B5EF4-FFF2-40B4-BE49-F238E27FC236}">
                <a16:creationId xmlns:a16="http://schemas.microsoft.com/office/drawing/2014/main" id="{4F55A71F-6B9C-E8D9-6B4E-844CD2C65A1B}"/>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9850" t="36707" r="28821" b="34081"/>
          <a:stretch/>
        </p:blipFill>
        <p:spPr>
          <a:xfrm>
            <a:off x="4860032" y="601957"/>
            <a:ext cx="1242173" cy="1242173"/>
          </a:xfrm>
          <a:prstGeom prst="rect">
            <a:avLst/>
          </a:prstGeom>
        </p:spPr>
      </p:pic>
    </p:spTree>
    <p:extLst>
      <p:ext uri="{BB962C8B-B14F-4D97-AF65-F5344CB8AC3E}">
        <p14:creationId xmlns:p14="http://schemas.microsoft.com/office/powerpoint/2010/main" val="587498437"/>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p:bg>
      <p:bgPr>
        <a:blipFill dpi="0" rotWithShape="1">
          <a:blip r:embed="rId2" cstate="screen">
            <a:lum/>
            <a:extLst>
              <a:ext uri="{28A0092B-C50C-407E-A947-70E740481C1C}">
                <a14:useLocalDpi xmlns:a14="http://schemas.microsoft.com/office/drawing/2010/main"/>
              </a:ext>
            </a:extLst>
          </a:blip>
          <a:srcRect/>
          <a:stretch>
            <a:fillRect r="72000"/>
          </a:stretch>
        </a:blipFill>
        <a:effectLst/>
      </p:bgPr>
    </p:bg>
    <p:spTree>
      <p:nvGrpSpPr>
        <p:cNvPr id="1" name=""/>
        <p:cNvGrpSpPr/>
        <p:nvPr/>
      </p:nvGrpSpPr>
      <p:grpSpPr>
        <a:xfrm>
          <a:off x="0" y="0"/>
          <a:ext cx="0" cy="0"/>
          <a:chOff x="0" y="0"/>
          <a:chExt cx="0" cy="0"/>
        </a:xfrm>
      </p:grpSpPr>
      <p:sp>
        <p:nvSpPr>
          <p:cNvPr id="7" name="Espace réservé du texte 11">
            <a:extLst>
              <a:ext uri="{FF2B5EF4-FFF2-40B4-BE49-F238E27FC236}">
                <a16:creationId xmlns:a16="http://schemas.microsoft.com/office/drawing/2014/main" id="{BC7FDE55-9F08-2379-3AF1-68851AAFB2BA}"/>
              </a:ext>
            </a:extLst>
          </p:cNvPr>
          <p:cNvSpPr>
            <a:spLocks noGrp="1"/>
          </p:cNvSpPr>
          <p:nvPr>
            <p:ph type="body" sz="quarter" idx="14" hasCustomPrompt="1"/>
          </p:nvPr>
        </p:nvSpPr>
        <p:spPr>
          <a:xfrm>
            <a:off x="2681738" y="1677079"/>
            <a:ext cx="540075" cy="270037"/>
          </a:xfrm>
          <a:prstGeom prst="rect">
            <a:avLst/>
          </a:prstGeom>
        </p:spPr>
        <p:txBody>
          <a:bodyPr lIns="0" tIns="0" rIns="0" bIns="0" anchor="ctr" anchorCtr="0"/>
          <a:lstStyle>
            <a:lvl1pPr marL="0" indent="0">
              <a:lnSpc>
                <a:spcPts val="4110"/>
              </a:lnSpc>
              <a:spcBef>
                <a:spcPts val="0"/>
              </a:spcBef>
              <a:buFont typeface="Arial" panose="020B0604020202020204" pitchFamily="34" charset="0"/>
              <a:buNone/>
              <a:defRPr sz="2550" b="0" i="0">
                <a:solidFill>
                  <a:schemeClr val="accent2"/>
                </a:solidFill>
                <a:latin typeface="Arial" panose="020B0604020202020204" pitchFamily="34" charset="0"/>
                <a:cs typeface="Arial" panose="020B0604020202020204" pitchFamily="34" charset="0"/>
              </a:defRPr>
            </a:lvl1pPr>
            <a:lvl2pPr marL="342900" indent="0">
              <a:buNone/>
              <a:defRPr sz="4050">
                <a:solidFill>
                  <a:schemeClr val="bg1"/>
                </a:solidFill>
              </a:defRPr>
            </a:lvl2pPr>
            <a:lvl3pPr marL="685800" indent="0">
              <a:buNone/>
              <a:defRPr sz="4050"/>
            </a:lvl3pPr>
            <a:lvl4pPr marL="1028700" indent="0">
              <a:buNone/>
              <a:defRPr sz="4050"/>
            </a:lvl4pPr>
            <a:lvl5pPr marL="1371600" indent="0">
              <a:buNone/>
              <a:defRPr sz="4050"/>
            </a:lvl5pPr>
          </a:lstStyle>
          <a:p>
            <a:pPr lvl="0"/>
            <a:r>
              <a:rPr lang="fr-FR" dirty="0"/>
              <a:t>00</a:t>
            </a:r>
          </a:p>
        </p:txBody>
      </p:sp>
      <p:sp>
        <p:nvSpPr>
          <p:cNvPr id="5" name="ZoneTexte 4">
            <a:extLst>
              <a:ext uri="{FF2B5EF4-FFF2-40B4-BE49-F238E27FC236}">
                <a16:creationId xmlns:a16="http://schemas.microsoft.com/office/drawing/2014/main" id="{2CF9B1C5-83B3-F822-0594-EA9E32D2B8D7}"/>
              </a:ext>
            </a:extLst>
          </p:cNvPr>
          <p:cNvSpPr txBox="1"/>
          <p:nvPr userDrawn="1"/>
        </p:nvSpPr>
        <p:spPr>
          <a:xfrm>
            <a:off x="1763610" y="843510"/>
            <a:ext cx="4794584" cy="611706"/>
          </a:xfrm>
          <a:prstGeom prst="rect">
            <a:avLst/>
          </a:prstGeom>
          <a:noFill/>
        </p:spPr>
        <p:txBody>
          <a:bodyPr wrap="square">
            <a:spAutoFit/>
          </a:body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fr-FR" sz="375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Sommaire</a:t>
            </a:r>
          </a:p>
        </p:txBody>
      </p:sp>
      <p:sp>
        <p:nvSpPr>
          <p:cNvPr id="6" name="Espace réservé du texte 4">
            <a:extLst>
              <a:ext uri="{FF2B5EF4-FFF2-40B4-BE49-F238E27FC236}">
                <a16:creationId xmlns:a16="http://schemas.microsoft.com/office/drawing/2014/main" id="{326068AC-FDED-C9AD-0727-2B7AF1D409EF}"/>
              </a:ext>
            </a:extLst>
          </p:cNvPr>
          <p:cNvSpPr>
            <a:spLocks noGrp="1"/>
          </p:cNvSpPr>
          <p:nvPr>
            <p:ph type="body" sz="quarter" idx="10" hasCustomPrompt="1"/>
          </p:nvPr>
        </p:nvSpPr>
        <p:spPr>
          <a:xfrm>
            <a:off x="3275821" y="1677079"/>
            <a:ext cx="5508611" cy="270037"/>
          </a:xfrm>
          <a:prstGeom prst="rect">
            <a:avLst/>
          </a:prstGeom>
        </p:spPr>
        <p:txBody>
          <a:bodyPr wrap="square" lIns="0" tIns="0" rIns="0" bIns="0">
            <a:noAutofit/>
          </a:bodyPr>
          <a:lstStyle>
            <a:lvl1pPr marL="0" indent="0">
              <a:lnSpc>
                <a:spcPts val="2685"/>
              </a:lnSpc>
              <a:spcBef>
                <a:spcPts val="0"/>
              </a:spcBef>
              <a:buNone/>
              <a:defRPr sz="19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Titre partie</a:t>
            </a:r>
          </a:p>
        </p:txBody>
      </p:sp>
      <p:sp>
        <p:nvSpPr>
          <p:cNvPr id="9" name="Espace réservé du texte 11">
            <a:extLst>
              <a:ext uri="{FF2B5EF4-FFF2-40B4-BE49-F238E27FC236}">
                <a16:creationId xmlns:a16="http://schemas.microsoft.com/office/drawing/2014/main" id="{89B42863-04B1-DACF-7175-514979A237B1}"/>
              </a:ext>
            </a:extLst>
          </p:cNvPr>
          <p:cNvSpPr>
            <a:spLocks noGrp="1"/>
          </p:cNvSpPr>
          <p:nvPr>
            <p:ph type="body" sz="quarter" idx="15" hasCustomPrompt="1"/>
          </p:nvPr>
        </p:nvSpPr>
        <p:spPr>
          <a:xfrm>
            <a:off x="2681738" y="2159397"/>
            <a:ext cx="540075" cy="270037"/>
          </a:xfrm>
          <a:prstGeom prst="rect">
            <a:avLst/>
          </a:prstGeom>
        </p:spPr>
        <p:txBody>
          <a:bodyPr lIns="0" tIns="0" rIns="0" bIns="0" anchor="ctr" anchorCtr="0"/>
          <a:lstStyle>
            <a:lvl1pPr marL="0" indent="0">
              <a:lnSpc>
                <a:spcPts val="4110"/>
              </a:lnSpc>
              <a:spcBef>
                <a:spcPts val="0"/>
              </a:spcBef>
              <a:buFont typeface="Arial" panose="020B0604020202020204" pitchFamily="34" charset="0"/>
              <a:buNone/>
              <a:defRPr sz="2550" b="0" i="0">
                <a:solidFill>
                  <a:schemeClr val="accent2"/>
                </a:solidFill>
                <a:latin typeface="Arial" panose="020B0604020202020204" pitchFamily="34" charset="0"/>
                <a:cs typeface="Arial" panose="020B0604020202020204" pitchFamily="34" charset="0"/>
              </a:defRPr>
            </a:lvl1pPr>
            <a:lvl2pPr marL="342900" indent="0">
              <a:buNone/>
              <a:defRPr sz="4050">
                <a:solidFill>
                  <a:schemeClr val="bg1"/>
                </a:solidFill>
              </a:defRPr>
            </a:lvl2pPr>
            <a:lvl3pPr marL="685800" indent="0">
              <a:buNone/>
              <a:defRPr sz="4050"/>
            </a:lvl3pPr>
            <a:lvl4pPr marL="1028700" indent="0">
              <a:buNone/>
              <a:defRPr sz="4050"/>
            </a:lvl4pPr>
            <a:lvl5pPr marL="1371600" indent="0">
              <a:buNone/>
              <a:defRPr sz="4050"/>
            </a:lvl5pPr>
          </a:lstStyle>
          <a:p>
            <a:pPr lvl="0"/>
            <a:r>
              <a:rPr lang="fr-FR" dirty="0"/>
              <a:t>00</a:t>
            </a:r>
          </a:p>
        </p:txBody>
      </p:sp>
      <p:sp>
        <p:nvSpPr>
          <p:cNvPr id="10" name="Espace réservé du texte 4">
            <a:extLst>
              <a:ext uri="{FF2B5EF4-FFF2-40B4-BE49-F238E27FC236}">
                <a16:creationId xmlns:a16="http://schemas.microsoft.com/office/drawing/2014/main" id="{07FD6445-A12E-9527-7641-3881AB56CDD1}"/>
              </a:ext>
            </a:extLst>
          </p:cNvPr>
          <p:cNvSpPr>
            <a:spLocks noGrp="1"/>
          </p:cNvSpPr>
          <p:nvPr>
            <p:ph type="body" sz="quarter" idx="16" hasCustomPrompt="1"/>
          </p:nvPr>
        </p:nvSpPr>
        <p:spPr>
          <a:xfrm>
            <a:off x="3275821" y="2160185"/>
            <a:ext cx="5508611" cy="269249"/>
          </a:xfrm>
          <a:prstGeom prst="rect">
            <a:avLst/>
          </a:prstGeom>
        </p:spPr>
        <p:txBody>
          <a:bodyPr wrap="square" lIns="0" tIns="0" rIns="0" bIns="0">
            <a:noAutofit/>
          </a:bodyPr>
          <a:lstStyle>
            <a:lvl1pPr marL="0" indent="0">
              <a:lnSpc>
                <a:spcPts val="2685"/>
              </a:lnSpc>
              <a:spcBef>
                <a:spcPts val="0"/>
              </a:spcBef>
              <a:buNone/>
              <a:defRPr sz="19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Titre partie</a:t>
            </a:r>
          </a:p>
        </p:txBody>
      </p:sp>
      <p:sp>
        <p:nvSpPr>
          <p:cNvPr id="11" name="Espace réservé du texte 11">
            <a:extLst>
              <a:ext uri="{FF2B5EF4-FFF2-40B4-BE49-F238E27FC236}">
                <a16:creationId xmlns:a16="http://schemas.microsoft.com/office/drawing/2014/main" id="{0951B379-B3CF-F053-1D73-D2CDACFD4746}"/>
              </a:ext>
            </a:extLst>
          </p:cNvPr>
          <p:cNvSpPr>
            <a:spLocks noGrp="1"/>
          </p:cNvSpPr>
          <p:nvPr>
            <p:ph type="body" sz="quarter" idx="17" hasCustomPrompt="1"/>
          </p:nvPr>
        </p:nvSpPr>
        <p:spPr>
          <a:xfrm>
            <a:off x="2681738" y="2641714"/>
            <a:ext cx="540075" cy="270037"/>
          </a:xfrm>
          <a:prstGeom prst="rect">
            <a:avLst/>
          </a:prstGeom>
        </p:spPr>
        <p:txBody>
          <a:bodyPr lIns="0" tIns="0" rIns="0" bIns="0" anchor="ctr" anchorCtr="0"/>
          <a:lstStyle>
            <a:lvl1pPr marL="0" indent="0">
              <a:lnSpc>
                <a:spcPts val="4110"/>
              </a:lnSpc>
              <a:spcBef>
                <a:spcPts val="0"/>
              </a:spcBef>
              <a:buFont typeface="Arial" panose="020B0604020202020204" pitchFamily="34" charset="0"/>
              <a:buNone/>
              <a:defRPr sz="2550" b="0" i="0">
                <a:solidFill>
                  <a:schemeClr val="accent2"/>
                </a:solidFill>
                <a:latin typeface="Arial" panose="020B0604020202020204" pitchFamily="34" charset="0"/>
                <a:cs typeface="Arial" panose="020B0604020202020204" pitchFamily="34" charset="0"/>
              </a:defRPr>
            </a:lvl1pPr>
            <a:lvl2pPr marL="342900" indent="0">
              <a:buNone/>
              <a:defRPr sz="4050">
                <a:solidFill>
                  <a:schemeClr val="bg1"/>
                </a:solidFill>
              </a:defRPr>
            </a:lvl2pPr>
            <a:lvl3pPr marL="685800" indent="0">
              <a:buNone/>
              <a:defRPr sz="4050"/>
            </a:lvl3pPr>
            <a:lvl4pPr marL="1028700" indent="0">
              <a:buNone/>
              <a:defRPr sz="4050"/>
            </a:lvl4pPr>
            <a:lvl5pPr marL="1371600" indent="0">
              <a:buNone/>
              <a:defRPr sz="4050"/>
            </a:lvl5pPr>
          </a:lstStyle>
          <a:p>
            <a:pPr lvl="0"/>
            <a:r>
              <a:rPr lang="fr-FR" dirty="0"/>
              <a:t>00</a:t>
            </a:r>
          </a:p>
        </p:txBody>
      </p:sp>
      <p:sp>
        <p:nvSpPr>
          <p:cNvPr id="12" name="Espace réservé du texte 4">
            <a:extLst>
              <a:ext uri="{FF2B5EF4-FFF2-40B4-BE49-F238E27FC236}">
                <a16:creationId xmlns:a16="http://schemas.microsoft.com/office/drawing/2014/main" id="{0F10A617-A8B7-1F89-4AEA-6893D28149CC}"/>
              </a:ext>
            </a:extLst>
          </p:cNvPr>
          <p:cNvSpPr>
            <a:spLocks noGrp="1"/>
          </p:cNvSpPr>
          <p:nvPr>
            <p:ph type="body" sz="quarter" idx="18" hasCustomPrompt="1"/>
          </p:nvPr>
        </p:nvSpPr>
        <p:spPr>
          <a:xfrm>
            <a:off x="3275821" y="2643291"/>
            <a:ext cx="5508611" cy="346249"/>
          </a:xfrm>
          <a:prstGeom prst="rect">
            <a:avLst/>
          </a:prstGeom>
        </p:spPr>
        <p:txBody>
          <a:bodyPr wrap="square" lIns="0" tIns="0" rIns="0" bIns="0">
            <a:spAutoFit/>
          </a:bodyPr>
          <a:lstStyle>
            <a:lvl1pPr marL="0" indent="0">
              <a:lnSpc>
                <a:spcPts val="2685"/>
              </a:lnSpc>
              <a:spcBef>
                <a:spcPts val="0"/>
              </a:spcBef>
              <a:buNone/>
              <a:defRPr sz="19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Titre partie</a:t>
            </a:r>
          </a:p>
        </p:txBody>
      </p:sp>
      <p:sp>
        <p:nvSpPr>
          <p:cNvPr id="3" name="Espace réservé du texte 11">
            <a:extLst>
              <a:ext uri="{FF2B5EF4-FFF2-40B4-BE49-F238E27FC236}">
                <a16:creationId xmlns:a16="http://schemas.microsoft.com/office/drawing/2014/main" id="{4676FFA6-7ADA-8A34-E514-3AE4DF7BCEAE}"/>
              </a:ext>
            </a:extLst>
          </p:cNvPr>
          <p:cNvSpPr>
            <a:spLocks noGrp="1"/>
          </p:cNvSpPr>
          <p:nvPr>
            <p:ph type="body" sz="quarter" idx="19" hasCustomPrompt="1"/>
          </p:nvPr>
        </p:nvSpPr>
        <p:spPr>
          <a:xfrm>
            <a:off x="2681738" y="3124032"/>
            <a:ext cx="540075" cy="270037"/>
          </a:xfrm>
          <a:prstGeom prst="rect">
            <a:avLst/>
          </a:prstGeom>
        </p:spPr>
        <p:txBody>
          <a:bodyPr lIns="0" tIns="0" rIns="0" bIns="0" anchor="ctr" anchorCtr="0"/>
          <a:lstStyle>
            <a:lvl1pPr marL="0" indent="0">
              <a:lnSpc>
                <a:spcPts val="4110"/>
              </a:lnSpc>
              <a:spcBef>
                <a:spcPts val="0"/>
              </a:spcBef>
              <a:buFont typeface="Arial" panose="020B0604020202020204" pitchFamily="34" charset="0"/>
              <a:buNone/>
              <a:defRPr sz="2550" b="0" i="0">
                <a:solidFill>
                  <a:schemeClr val="accent2"/>
                </a:solidFill>
                <a:latin typeface="Arial" panose="020B0604020202020204" pitchFamily="34" charset="0"/>
                <a:cs typeface="Arial" panose="020B0604020202020204" pitchFamily="34" charset="0"/>
              </a:defRPr>
            </a:lvl1pPr>
            <a:lvl2pPr marL="342900" indent="0">
              <a:buNone/>
              <a:defRPr sz="4050">
                <a:solidFill>
                  <a:schemeClr val="bg1"/>
                </a:solidFill>
              </a:defRPr>
            </a:lvl2pPr>
            <a:lvl3pPr marL="685800" indent="0">
              <a:buNone/>
              <a:defRPr sz="4050"/>
            </a:lvl3pPr>
            <a:lvl4pPr marL="1028700" indent="0">
              <a:buNone/>
              <a:defRPr sz="4050"/>
            </a:lvl4pPr>
            <a:lvl5pPr marL="1371600" indent="0">
              <a:buNone/>
              <a:defRPr sz="4050"/>
            </a:lvl5pPr>
          </a:lstStyle>
          <a:p>
            <a:pPr lvl="0"/>
            <a:r>
              <a:rPr lang="fr-FR" dirty="0"/>
              <a:t>00</a:t>
            </a:r>
          </a:p>
        </p:txBody>
      </p:sp>
      <p:sp>
        <p:nvSpPr>
          <p:cNvPr id="8" name="Espace réservé du texte 4">
            <a:extLst>
              <a:ext uri="{FF2B5EF4-FFF2-40B4-BE49-F238E27FC236}">
                <a16:creationId xmlns:a16="http://schemas.microsoft.com/office/drawing/2014/main" id="{D40295F2-3CBA-0088-CBC2-AC1E7585212B}"/>
              </a:ext>
            </a:extLst>
          </p:cNvPr>
          <p:cNvSpPr>
            <a:spLocks noGrp="1"/>
          </p:cNvSpPr>
          <p:nvPr>
            <p:ph type="body" sz="quarter" idx="20" hasCustomPrompt="1"/>
          </p:nvPr>
        </p:nvSpPr>
        <p:spPr>
          <a:xfrm>
            <a:off x="3275821" y="3126397"/>
            <a:ext cx="5508611" cy="269249"/>
          </a:xfrm>
          <a:prstGeom prst="rect">
            <a:avLst/>
          </a:prstGeom>
        </p:spPr>
        <p:txBody>
          <a:bodyPr wrap="square" lIns="0" tIns="0" rIns="0" bIns="0">
            <a:noAutofit/>
          </a:bodyPr>
          <a:lstStyle>
            <a:lvl1pPr marL="0" indent="0">
              <a:lnSpc>
                <a:spcPts val="2685"/>
              </a:lnSpc>
              <a:spcBef>
                <a:spcPts val="0"/>
              </a:spcBef>
              <a:buNone/>
              <a:defRPr sz="19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Titre partie</a:t>
            </a:r>
          </a:p>
        </p:txBody>
      </p:sp>
      <p:sp>
        <p:nvSpPr>
          <p:cNvPr id="13" name="Espace réservé du texte 11">
            <a:extLst>
              <a:ext uri="{FF2B5EF4-FFF2-40B4-BE49-F238E27FC236}">
                <a16:creationId xmlns:a16="http://schemas.microsoft.com/office/drawing/2014/main" id="{CCC81A8D-F0EF-02FC-AE12-A08F511A7C14}"/>
              </a:ext>
            </a:extLst>
          </p:cNvPr>
          <p:cNvSpPr>
            <a:spLocks noGrp="1"/>
          </p:cNvSpPr>
          <p:nvPr>
            <p:ph type="body" sz="quarter" idx="21" hasCustomPrompt="1"/>
          </p:nvPr>
        </p:nvSpPr>
        <p:spPr>
          <a:xfrm>
            <a:off x="2681738" y="3606349"/>
            <a:ext cx="540075" cy="273977"/>
          </a:xfrm>
          <a:prstGeom prst="rect">
            <a:avLst/>
          </a:prstGeom>
        </p:spPr>
        <p:txBody>
          <a:bodyPr lIns="0" tIns="0" rIns="0" bIns="0" anchor="ctr" anchorCtr="0"/>
          <a:lstStyle>
            <a:lvl1pPr marL="0" indent="0">
              <a:lnSpc>
                <a:spcPts val="4110"/>
              </a:lnSpc>
              <a:spcBef>
                <a:spcPts val="0"/>
              </a:spcBef>
              <a:buFont typeface="Arial" panose="020B0604020202020204" pitchFamily="34" charset="0"/>
              <a:buNone/>
              <a:defRPr sz="2550" b="0" i="0">
                <a:solidFill>
                  <a:schemeClr val="accent2"/>
                </a:solidFill>
                <a:latin typeface="Arial" panose="020B0604020202020204" pitchFamily="34" charset="0"/>
                <a:cs typeface="Arial" panose="020B0604020202020204" pitchFamily="34" charset="0"/>
              </a:defRPr>
            </a:lvl1pPr>
            <a:lvl2pPr marL="342900" indent="0">
              <a:buNone/>
              <a:defRPr sz="4050">
                <a:solidFill>
                  <a:schemeClr val="bg1"/>
                </a:solidFill>
              </a:defRPr>
            </a:lvl2pPr>
            <a:lvl3pPr marL="685800" indent="0">
              <a:buNone/>
              <a:defRPr sz="4050"/>
            </a:lvl3pPr>
            <a:lvl4pPr marL="1028700" indent="0">
              <a:buNone/>
              <a:defRPr sz="4050"/>
            </a:lvl4pPr>
            <a:lvl5pPr marL="1371600" indent="0">
              <a:buNone/>
              <a:defRPr sz="4050"/>
            </a:lvl5pPr>
          </a:lstStyle>
          <a:p>
            <a:pPr lvl="0"/>
            <a:r>
              <a:rPr lang="fr-FR" dirty="0"/>
              <a:t>00</a:t>
            </a:r>
          </a:p>
        </p:txBody>
      </p:sp>
      <p:sp>
        <p:nvSpPr>
          <p:cNvPr id="14" name="Espace réservé du texte 4">
            <a:extLst>
              <a:ext uri="{FF2B5EF4-FFF2-40B4-BE49-F238E27FC236}">
                <a16:creationId xmlns:a16="http://schemas.microsoft.com/office/drawing/2014/main" id="{109EFE1D-BACF-65DD-CA28-B0250B6B1A1E}"/>
              </a:ext>
            </a:extLst>
          </p:cNvPr>
          <p:cNvSpPr>
            <a:spLocks noGrp="1"/>
          </p:cNvSpPr>
          <p:nvPr>
            <p:ph type="body" sz="quarter" idx="22" hasCustomPrompt="1"/>
          </p:nvPr>
        </p:nvSpPr>
        <p:spPr>
          <a:xfrm>
            <a:off x="3275821" y="3609502"/>
            <a:ext cx="5508611" cy="269249"/>
          </a:xfrm>
          <a:prstGeom prst="rect">
            <a:avLst/>
          </a:prstGeom>
        </p:spPr>
        <p:txBody>
          <a:bodyPr wrap="square" lIns="0" tIns="0" rIns="0" bIns="0">
            <a:noAutofit/>
          </a:bodyPr>
          <a:lstStyle>
            <a:lvl1pPr marL="0" indent="0">
              <a:lnSpc>
                <a:spcPts val="2685"/>
              </a:lnSpc>
              <a:spcBef>
                <a:spcPts val="0"/>
              </a:spcBef>
              <a:buNone/>
              <a:defRPr sz="19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Titre partie</a:t>
            </a:r>
          </a:p>
        </p:txBody>
      </p:sp>
      <p:sp>
        <p:nvSpPr>
          <p:cNvPr id="17" name="Espace réservé du texte 11">
            <a:extLst>
              <a:ext uri="{FF2B5EF4-FFF2-40B4-BE49-F238E27FC236}">
                <a16:creationId xmlns:a16="http://schemas.microsoft.com/office/drawing/2014/main" id="{A3F951C9-63EF-2171-E01F-398F369715B4}"/>
              </a:ext>
            </a:extLst>
          </p:cNvPr>
          <p:cNvSpPr>
            <a:spLocks noGrp="1"/>
          </p:cNvSpPr>
          <p:nvPr>
            <p:ph type="body" sz="quarter" idx="23" hasCustomPrompt="1"/>
          </p:nvPr>
        </p:nvSpPr>
        <p:spPr>
          <a:xfrm>
            <a:off x="2681738" y="4092609"/>
            <a:ext cx="540075" cy="273977"/>
          </a:xfrm>
          <a:prstGeom prst="rect">
            <a:avLst/>
          </a:prstGeom>
        </p:spPr>
        <p:txBody>
          <a:bodyPr lIns="0" tIns="0" rIns="0" bIns="0" anchor="ctr" anchorCtr="0"/>
          <a:lstStyle>
            <a:lvl1pPr marL="0" indent="0">
              <a:lnSpc>
                <a:spcPts val="4110"/>
              </a:lnSpc>
              <a:spcBef>
                <a:spcPts val="0"/>
              </a:spcBef>
              <a:buFont typeface="Arial" panose="020B0604020202020204" pitchFamily="34" charset="0"/>
              <a:buNone/>
              <a:defRPr sz="2550" b="0" i="0">
                <a:solidFill>
                  <a:schemeClr val="accent2"/>
                </a:solidFill>
                <a:latin typeface="Arial" panose="020B0604020202020204" pitchFamily="34" charset="0"/>
                <a:cs typeface="Arial" panose="020B0604020202020204" pitchFamily="34" charset="0"/>
              </a:defRPr>
            </a:lvl1pPr>
            <a:lvl2pPr marL="342900" indent="0">
              <a:buNone/>
              <a:defRPr sz="4050">
                <a:solidFill>
                  <a:schemeClr val="bg1"/>
                </a:solidFill>
              </a:defRPr>
            </a:lvl2pPr>
            <a:lvl3pPr marL="685800" indent="0">
              <a:buNone/>
              <a:defRPr sz="4050"/>
            </a:lvl3pPr>
            <a:lvl4pPr marL="1028700" indent="0">
              <a:buNone/>
              <a:defRPr sz="4050"/>
            </a:lvl4pPr>
            <a:lvl5pPr marL="1371600" indent="0">
              <a:buNone/>
              <a:defRPr sz="4050"/>
            </a:lvl5pPr>
          </a:lstStyle>
          <a:p>
            <a:pPr lvl="0"/>
            <a:r>
              <a:rPr lang="fr-FR" dirty="0"/>
              <a:t>00</a:t>
            </a:r>
          </a:p>
        </p:txBody>
      </p:sp>
      <p:sp>
        <p:nvSpPr>
          <p:cNvPr id="18" name="Espace réservé du texte 4">
            <a:extLst>
              <a:ext uri="{FF2B5EF4-FFF2-40B4-BE49-F238E27FC236}">
                <a16:creationId xmlns:a16="http://schemas.microsoft.com/office/drawing/2014/main" id="{A3B00144-1958-E96E-40C2-1CCEB3C847FD}"/>
              </a:ext>
            </a:extLst>
          </p:cNvPr>
          <p:cNvSpPr>
            <a:spLocks noGrp="1"/>
          </p:cNvSpPr>
          <p:nvPr>
            <p:ph type="body" sz="quarter" idx="24" hasCustomPrompt="1"/>
          </p:nvPr>
        </p:nvSpPr>
        <p:spPr>
          <a:xfrm>
            <a:off x="3275821" y="4092609"/>
            <a:ext cx="5508611" cy="269249"/>
          </a:xfrm>
          <a:prstGeom prst="rect">
            <a:avLst/>
          </a:prstGeom>
        </p:spPr>
        <p:txBody>
          <a:bodyPr wrap="square" lIns="0" tIns="0" rIns="0" bIns="0">
            <a:noAutofit/>
          </a:bodyPr>
          <a:lstStyle>
            <a:lvl1pPr marL="0" indent="0">
              <a:lnSpc>
                <a:spcPts val="2685"/>
              </a:lnSpc>
              <a:spcBef>
                <a:spcPts val="0"/>
              </a:spcBef>
              <a:buNone/>
              <a:defRPr sz="19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Titre partie</a:t>
            </a:r>
          </a:p>
        </p:txBody>
      </p:sp>
    </p:spTree>
    <p:extLst>
      <p:ext uri="{BB962C8B-B14F-4D97-AF65-F5344CB8AC3E}">
        <p14:creationId xmlns:p14="http://schemas.microsoft.com/office/powerpoint/2010/main" val="144676799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ommaire">
    <p:bg>
      <p:bgPr>
        <a:blipFill dpi="0" rotWithShape="1">
          <a:blip r:embed="rId2" cstate="screen">
            <a:lum/>
            <a:extLst>
              <a:ext uri="{28A0092B-C50C-407E-A947-70E740481C1C}">
                <a14:useLocalDpi xmlns:a14="http://schemas.microsoft.com/office/drawing/2010/main"/>
              </a:ext>
            </a:extLst>
          </a:blip>
          <a:srcRect/>
          <a:stretch>
            <a:fillRect r="7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0496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ommaire">
    <p:bg>
      <p:bgPr>
        <a:blipFill dpi="0" rotWithShape="1">
          <a:blip r:embed="rId2" cstate="screen">
            <a:lum/>
            <a:extLst>
              <a:ext uri="{28A0092B-C50C-407E-A947-70E740481C1C}">
                <a14:useLocalDpi xmlns:a14="http://schemas.microsoft.com/office/drawing/2010/main"/>
              </a:ext>
            </a:extLst>
          </a:blip>
          <a:srcRect/>
          <a:stretch>
            <a:fillRect r="72000"/>
          </a:stretch>
        </a:blipFill>
        <a:effectLst/>
      </p:bgPr>
    </p:bg>
    <p:spTree>
      <p:nvGrpSpPr>
        <p:cNvPr id="1" name=""/>
        <p:cNvGrpSpPr/>
        <p:nvPr/>
      </p:nvGrpSpPr>
      <p:grpSpPr>
        <a:xfrm>
          <a:off x="0" y="0"/>
          <a:ext cx="0" cy="0"/>
          <a:chOff x="0" y="0"/>
          <a:chExt cx="0" cy="0"/>
        </a:xfrm>
      </p:grpSpPr>
      <p:sp>
        <p:nvSpPr>
          <p:cNvPr id="2" name="Espace réservé du texte 11">
            <a:extLst>
              <a:ext uri="{FF2B5EF4-FFF2-40B4-BE49-F238E27FC236}">
                <a16:creationId xmlns:a16="http://schemas.microsoft.com/office/drawing/2014/main" id="{E03CC443-1394-67C5-FE32-00B318A16DF0}"/>
              </a:ext>
            </a:extLst>
          </p:cNvPr>
          <p:cNvSpPr>
            <a:spLocks noGrp="1"/>
          </p:cNvSpPr>
          <p:nvPr>
            <p:ph type="body" sz="quarter" idx="14" hasCustomPrompt="1"/>
          </p:nvPr>
        </p:nvSpPr>
        <p:spPr>
          <a:xfrm>
            <a:off x="818633" y="2085361"/>
            <a:ext cx="782955" cy="918128"/>
          </a:xfrm>
          <a:prstGeom prst="rect">
            <a:avLst/>
          </a:prstGeom>
        </p:spPr>
        <p:txBody>
          <a:bodyPr lIns="0" tIns="0" rIns="0" bIns="0" anchor="ctr" anchorCtr="0"/>
          <a:lstStyle>
            <a:lvl1pPr marL="0" indent="0">
              <a:lnSpc>
                <a:spcPts val="4110"/>
              </a:lnSpc>
              <a:spcBef>
                <a:spcPts val="0"/>
              </a:spcBef>
              <a:buFont typeface="Arial" panose="020B0604020202020204" pitchFamily="34" charset="0"/>
              <a:buNone/>
              <a:defRPr sz="3000" b="0" i="0">
                <a:solidFill>
                  <a:schemeClr val="accent2"/>
                </a:solidFill>
                <a:latin typeface="Arial" panose="020B0604020202020204" pitchFamily="34" charset="0"/>
                <a:cs typeface="Arial" panose="020B0604020202020204" pitchFamily="34" charset="0"/>
              </a:defRPr>
            </a:lvl1pPr>
            <a:lvl2pPr marL="342900" indent="0">
              <a:buNone/>
              <a:defRPr sz="4050">
                <a:solidFill>
                  <a:schemeClr val="bg1"/>
                </a:solidFill>
              </a:defRPr>
            </a:lvl2pPr>
            <a:lvl3pPr marL="685800" indent="0">
              <a:buNone/>
              <a:defRPr sz="4050"/>
            </a:lvl3pPr>
            <a:lvl4pPr marL="1028700" indent="0">
              <a:buNone/>
              <a:defRPr sz="4050"/>
            </a:lvl4pPr>
            <a:lvl5pPr marL="1371600" indent="0">
              <a:buNone/>
              <a:defRPr sz="4050"/>
            </a:lvl5pPr>
          </a:lstStyle>
          <a:p>
            <a:pPr lvl="0"/>
            <a:r>
              <a:rPr lang="fr-FR" dirty="0"/>
              <a:t>00</a:t>
            </a:r>
          </a:p>
        </p:txBody>
      </p:sp>
      <p:sp>
        <p:nvSpPr>
          <p:cNvPr id="4" name="Espace réservé du texte 22">
            <a:extLst>
              <a:ext uri="{FF2B5EF4-FFF2-40B4-BE49-F238E27FC236}">
                <a16:creationId xmlns:a16="http://schemas.microsoft.com/office/drawing/2014/main" id="{C5E598FE-37BF-4925-B111-45C0F7C55DD3}"/>
              </a:ext>
            </a:extLst>
          </p:cNvPr>
          <p:cNvSpPr>
            <a:spLocks noGrp="1"/>
          </p:cNvSpPr>
          <p:nvPr>
            <p:ph type="body" sz="quarter" idx="17" hasCustomPrompt="1"/>
          </p:nvPr>
        </p:nvSpPr>
        <p:spPr>
          <a:xfrm>
            <a:off x="1817770" y="2175486"/>
            <a:ext cx="6912807" cy="923330"/>
          </a:xfrm>
          <a:prstGeom prst="rect">
            <a:avLst/>
          </a:prstGeom>
        </p:spPr>
        <p:txBody>
          <a:bodyPr wrap="square" lIns="0" tIns="0" rIns="0" bIns="0" anchor="ctr" anchorCtr="0">
            <a:spAutoFit/>
          </a:bodyPr>
          <a:lstStyle>
            <a:lvl1pPr marL="0" indent="0">
              <a:lnSpc>
                <a:spcPts val="3570"/>
              </a:lnSpc>
              <a:spcBef>
                <a:spcPts val="0"/>
              </a:spcBef>
              <a:buNone/>
              <a:defRPr sz="3750" b="1" i="0">
                <a:solidFill>
                  <a:schemeClr val="accent1"/>
                </a:solidFill>
                <a:latin typeface="Arial" panose="020B0604020202020204" pitchFamily="34" charset="0"/>
                <a:cs typeface="Arial" panose="020B0604020202020204" pitchFamily="34" charset="0"/>
              </a:defRPr>
            </a:lvl1pPr>
          </a:lstStyle>
          <a:p>
            <a:pPr lvl="0"/>
            <a:r>
              <a:rPr lang="fr-FR" dirty="0"/>
              <a:t>CLIQUEZ ICI POUR AJOUTER UN TITRE DE PARTIE</a:t>
            </a:r>
          </a:p>
        </p:txBody>
      </p:sp>
    </p:spTree>
    <p:extLst>
      <p:ext uri="{BB962C8B-B14F-4D97-AF65-F5344CB8AC3E}">
        <p14:creationId xmlns:p14="http://schemas.microsoft.com/office/powerpoint/2010/main" val="327184533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Intercalaire">
    <p:bg>
      <p:bgPr>
        <a:blipFill dpi="0" rotWithShape="1">
          <a:blip r:embed="rId2" cstate="screen">
            <a:lum/>
            <a:extLst>
              <a:ext uri="{28A0092B-C50C-407E-A947-70E740481C1C}">
                <a14:useLocalDpi xmlns:a14="http://schemas.microsoft.com/office/drawing/2010/main"/>
              </a:ext>
            </a:extLst>
          </a:blip>
          <a:srcRect/>
          <a:stretch>
            <a:fillRect l="88000"/>
          </a:stretch>
        </a:blipFill>
        <a:effectLst/>
      </p:bgPr>
    </p:bg>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rot="10800000">
            <a:off x="6089639" y="-34516"/>
            <a:ext cx="3054361" cy="5212532"/>
          </a:xfrm>
          <a:prstGeom prst="rect">
            <a:avLst/>
          </a:prstGeom>
        </p:spPr>
      </p:pic>
      <p:sp>
        <p:nvSpPr>
          <p:cNvPr id="2" name="ZoneTexte 1">
            <a:extLst>
              <a:ext uri="{FF2B5EF4-FFF2-40B4-BE49-F238E27FC236}">
                <a16:creationId xmlns:a16="http://schemas.microsoft.com/office/drawing/2014/main" id="{D23F10AE-C27C-5AB3-E032-EE3CC26C55FF}"/>
              </a:ext>
            </a:extLst>
          </p:cNvPr>
          <p:cNvSpPr txBox="1"/>
          <p:nvPr/>
        </p:nvSpPr>
        <p:spPr>
          <a:xfrm>
            <a:off x="-447675" y="4686300"/>
            <a:ext cx="184731" cy="300082"/>
          </a:xfrm>
          <a:prstGeom prst="rect">
            <a:avLst/>
          </a:prstGeom>
          <a:noFill/>
        </p:spPr>
        <p:txBody>
          <a:bodyPr wrap="none" rtlCol="0">
            <a:spAutoFit/>
          </a:bodyPr>
          <a:lstStyle/>
          <a:p>
            <a:endParaRPr lang="fr-FR" sz="1350" dirty="0"/>
          </a:p>
        </p:txBody>
      </p:sp>
      <p:sp>
        <p:nvSpPr>
          <p:cNvPr id="4" name="Espace réservé du numéro de diapositive 3">
            <a:extLst>
              <a:ext uri="{FF2B5EF4-FFF2-40B4-BE49-F238E27FC236}">
                <a16:creationId xmlns:a16="http://schemas.microsoft.com/office/drawing/2014/main" id="{3C2862C2-7C6F-9B9D-B6F9-B51237491D30}"/>
              </a:ext>
            </a:extLst>
          </p:cNvPr>
          <p:cNvSpPr>
            <a:spLocks noGrp="1"/>
          </p:cNvSpPr>
          <p:nvPr>
            <p:ph type="sldNum" sz="quarter" idx="4"/>
          </p:nvPr>
        </p:nvSpPr>
        <p:spPr>
          <a:xfrm>
            <a:off x="11064690" y="6398133"/>
            <a:ext cx="947310" cy="398541"/>
          </a:xfrm>
          <a:prstGeom prst="rect">
            <a:avLst/>
          </a:prstGeom>
        </p:spPr>
        <p:txBody>
          <a:bodyPr vert="horz" lIns="0" tIns="0" rIns="0" bIns="0" rtlCol="0" anchor="ctr"/>
          <a:lstStyle>
            <a:defPPr>
              <a:defRPr lang="fr-FR"/>
            </a:defPPr>
            <a:lvl1pPr marL="0" algn="r" defTabSz="914400" rtl="0" eaLnBrk="1" latinLnBrk="0" hangingPunct="1">
              <a:defRPr sz="1000" b="1" i="0" kern="1200">
                <a:solidFill>
                  <a:schemeClr val="accent1"/>
                </a:solidFill>
                <a:latin typeface="Satoshi"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82FC362-A18A-49EA-90A2-C012D59C208A}" type="slidenum">
              <a:rPr lang="fr-FR" smtClean="0"/>
              <a:pPr/>
              <a:t>‹N°›</a:t>
            </a:fld>
            <a:endParaRPr lang="fr-FR"/>
          </a:p>
        </p:txBody>
      </p:sp>
      <p:sp>
        <p:nvSpPr>
          <p:cNvPr id="7" name="Espace réservé du texte 11">
            <a:extLst>
              <a:ext uri="{FF2B5EF4-FFF2-40B4-BE49-F238E27FC236}">
                <a16:creationId xmlns:a16="http://schemas.microsoft.com/office/drawing/2014/main" id="{BC7FDE55-9F08-2379-3AF1-68851AAFB2BA}"/>
              </a:ext>
            </a:extLst>
          </p:cNvPr>
          <p:cNvSpPr>
            <a:spLocks noGrp="1"/>
          </p:cNvSpPr>
          <p:nvPr>
            <p:ph type="body" sz="quarter" idx="14" hasCustomPrompt="1"/>
          </p:nvPr>
        </p:nvSpPr>
        <p:spPr>
          <a:xfrm>
            <a:off x="818633" y="2085361"/>
            <a:ext cx="782955" cy="918128"/>
          </a:xfrm>
          <a:prstGeom prst="rect">
            <a:avLst/>
          </a:prstGeom>
        </p:spPr>
        <p:txBody>
          <a:bodyPr lIns="0" tIns="0" rIns="0" bIns="0" anchor="ctr" anchorCtr="0"/>
          <a:lstStyle>
            <a:lvl1pPr marL="0" indent="0">
              <a:lnSpc>
                <a:spcPts val="4110"/>
              </a:lnSpc>
              <a:spcBef>
                <a:spcPts val="0"/>
              </a:spcBef>
              <a:buFont typeface="Arial" panose="020B0604020202020204" pitchFamily="34" charset="0"/>
              <a:buNone/>
              <a:defRPr sz="3000" b="0" i="0">
                <a:solidFill>
                  <a:schemeClr val="accent2"/>
                </a:solidFill>
                <a:latin typeface="+mj-lt"/>
              </a:defRPr>
            </a:lvl1pPr>
            <a:lvl2pPr marL="342900" indent="0">
              <a:buNone/>
              <a:defRPr sz="4050">
                <a:solidFill>
                  <a:schemeClr val="bg1"/>
                </a:solidFill>
              </a:defRPr>
            </a:lvl2pPr>
            <a:lvl3pPr marL="685800" indent="0">
              <a:buNone/>
              <a:defRPr sz="4050"/>
            </a:lvl3pPr>
            <a:lvl4pPr marL="1028700" indent="0">
              <a:buNone/>
              <a:defRPr sz="4050"/>
            </a:lvl4pPr>
            <a:lvl5pPr marL="1371600" indent="0">
              <a:buNone/>
              <a:defRPr sz="4050"/>
            </a:lvl5pPr>
          </a:lstStyle>
          <a:p>
            <a:pPr lvl="0"/>
            <a:r>
              <a:rPr lang="fr-FR" dirty="0"/>
              <a:t>00</a:t>
            </a:r>
          </a:p>
        </p:txBody>
      </p:sp>
      <p:sp>
        <p:nvSpPr>
          <p:cNvPr id="8" name="Espace réservé du texte 22">
            <a:extLst>
              <a:ext uri="{FF2B5EF4-FFF2-40B4-BE49-F238E27FC236}">
                <a16:creationId xmlns:a16="http://schemas.microsoft.com/office/drawing/2014/main" id="{C85F8CE8-4C32-6E4F-1E02-1D81174C04D5}"/>
              </a:ext>
            </a:extLst>
          </p:cNvPr>
          <p:cNvSpPr>
            <a:spLocks noGrp="1"/>
          </p:cNvSpPr>
          <p:nvPr>
            <p:ph type="body" sz="quarter" idx="17" hasCustomPrompt="1"/>
          </p:nvPr>
        </p:nvSpPr>
        <p:spPr>
          <a:xfrm>
            <a:off x="1817771" y="2172169"/>
            <a:ext cx="5150087" cy="929966"/>
          </a:xfrm>
          <a:prstGeom prst="rect">
            <a:avLst/>
          </a:prstGeom>
        </p:spPr>
        <p:txBody>
          <a:bodyPr lIns="0" tIns="0" rIns="0" bIns="0" anchor="ctr" anchorCtr="0">
            <a:spAutoFit/>
          </a:bodyPr>
          <a:lstStyle>
            <a:lvl1pPr marL="0" indent="0">
              <a:lnSpc>
                <a:spcPts val="3570"/>
              </a:lnSpc>
              <a:spcBef>
                <a:spcPts val="0"/>
              </a:spcBef>
              <a:buNone/>
              <a:defRPr sz="3750" b="1" i="0">
                <a:solidFill>
                  <a:schemeClr val="accent1"/>
                </a:solidFill>
                <a:latin typeface="+mn-lt"/>
              </a:defRPr>
            </a:lvl1pPr>
          </a:lstStyle>
          <a:p>
            <a:pPr lvl="0"/>
            <a:r>
              <a:rPr lang="fr-FR" dirty="0"/>
              <a:t>CLIQUEZ ICI POUR AJOUTER UN TITRE</a:t>
            </a:r>
          </a:p>
        </p:txBody>
      </p:sp>
    </p:spTree>
    <p:extLst>
      <p:ext uri="{BB962C8B-B14F-4D97-AF65-F5344CB8AC3E}">
        <p14:creationId xmlns:p14="http://schemas.microsoft.com/office/powerpoint/2010/main" val="370026490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Or">
    <p:spTree>
      <p:nvGrpSpPr>
        <p:cNvPr id="1" name=""/>
        <p:cNvGrpSpPr/>
        <p:nvPr/>
      </p:nvGrpSpPr>
      <p:grpSpPr>
        <a:xfrm>
          <a:off x="0" y="0"/>
          <a:ext cx="0" cy="0"/>
          <a:chOff x="0" y="0"/>
          <a:chExt cx="0" cy="0"/>
        </a:xfrm>
      </p:grpSpPr>
      <p:sp>
        <p:nvSpPr>
          <p:cNvPr id="3" name="Espace réservé pour une image  12">
            <a:extLst>
              <a:ext uri="{FF2B5EF4-FFF2-40B4-BE49-F238E27FC236}">
                <a16:creationId xmlns:a16="http://schemas.microsoft.com/office/drawing/2014/main" id="{B7824213-D0CC-5380-373F-5F52CEE76311}"/>
              </a:ext>
            </a:extLst>
          </p:cNvPr>
          <p:cNvSpPr>
            <a:spLocks noGrp="1"/>
          </p:cNvSpPr>
          <p:nvPr>
            <p:ph type="pic" sz="quarter" idx="29"/>
          </p:nvPr>
        </p:nvSpPr>
        <p:spPr>
          <a:xfrm>
            <a:off x="5106170" y="-424"/>
            <a:ext cx="4037830" cy="5143499"/>
          </a:xfrm>
          <a:prstGeom prst="rect">
            <a:avLst/>
          </a:prstGeom>
          <a:solidFill>
            <a:schemeClr val="bg1">
              <a:lumMod val="85000"/>
            </a:schemeClr>
          </a:solidFill>
        </p:spPr>
        <p:txBody>
          <a:bodyPr anchor="ctr" anchorCtr="0"/>
          <a:lstStyle>
            <a:lvl1pPr marL="0" indent="0" algn="ctr">
              <a:buNone/>
              <a:defRPr sz="900" b="0" i="0">
                <a:solidFill>
                  <a:schemeClr val="tx1"/>
                </a:solidFill>
                <a:latin typeface="Arial" panose="020B0604020202020204" pitchFamily="34" charset="0"/>
                <a:cs typeface="Arial" panose="020B0604020202020204" pitchFamily="34" charset="0"/>
              </a:defRPr>
            </a:lvl1pPr>
          </a:lstStyle>
          <a:p>
            <a:r>
              <a:rPr lang="fr-FR"/>
              <a:t>Cliquez sur l'icône pour ajouter une image</a:t>
            </a:r>
            <a:endParaRPr lang="fr-FR" dirty="0"/>
          </a:p>
        </p:txBody>
      </p:sp>
      <p:sp>
        <p:nvSpPr>
          <p:cNvPr id="12" name="Rectangle 11">
            <a:extLst>
              <a:ext uri="{FF2B5EF4-FFF2-40B4-BE49-F238E27FC236}">
                <a16:creationId xmlns:a16="http://schemas.microsoft.com/office/drawing/2014/main" id="{CEF374B3-5126-203B-0D50-81B92F6D123D}"/>
              </a:ext>
            </a:extLst>
          </p:cNvPr>
          <p:cNvSpPr/>
          <p:nvPr userDrawn="1"/>
        </p:nvSpPr>
        <p:spPr>
          <a:xfrm>
            <a:off x="0" y="0"/>
            <a:ext cx="510617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pic>
        <p:nvPicPr>
          <p:cNvPr id="4" name="Graphique 3">
            <a:extLst>
              <a:ext uri="{FF2B5EF4-FFF2-40B4-BE49-F238E27FC236}">
                <a16:creationId xmlns:a16="http://schemas.microsoft.com/office/drawing/2014/main" id="{CD6853D2-FC63-6333-7F0F-1FC172CA02CE}"/>
              </a:ext>
            </a:extLst>
          </p:cNvPr>
          <p:cNvPicPr>
            <a:picLocks noChangeAspect="1"/>
          </p:cNvPicPr>
          <p:nvPr userDrawn="1"/>
        </p:nvPicPr>
        <p:blipFill>
          <a:blip r:embed="rId2"/>
          <a:srcRect l="22139" r="22139"/>
          <a:stretch/>
        </p:blipFill>
        <p:spPr>
          <a:xfrm>
            <a:off x="0" y="4613"/>
            <a:ext cx="5103647" cy="5152002"/>
          </a:xfrm>
          <a:prstGeom prst="rect">
            <a:avLst/>
          </a:prstGeom>
        </p:spPr>
      </p:pic>
      <p:pic>
        <p:nvPicPr>
          <p:cNvPr id="11" name="Image 10"/>
          <p:cNvPicPr>
            <a:picLocks noChangeAspect="1"/>
          </p:cNvPicPr>
          <p:nvPr userDrawn="1"/>
        </p:nvPicPr>
        <p:blipFill rotWithShape="1">
          <a:blip r:embed="rId3">
            <a:extLst>
              <a:ext uri="{28A0092B-C50C-407E-A947-70E740481C1C}">
                <a14:useLocalDpi xmlns:a14="http://schemas.microsoft.com/office/drawing/2010/main" val="0"/>
              </a:ext>
            </a:extLst>
          </a:blip>
          <a:srcRect l="70603" t="78059" r="3313" b="2123"/>
          <a:stretch/>
        </p:blipFill>
        <p:spPr>
          <a:xfrm>
            <a:off x="0" y="-425"/>
            <a:ext cx="2195702" cy="1649010"/>
          </a:xfrm>
          <a:prstGeom prst="rect">
            <a:avLst/>
          </a:prstGeom>
        </p:spPr>
      </p:pic>
      <p:pic>
        <p:nvPicPr>
          <p:cNvPr id="5" name="Graphique 10">
            <a:extLst>
              <a:ext uri="{FF2B5EF4-FFF2-40B4-BE49-F238E27FC236}">
                <a16:creationId xmlns:a16="http://schemas.microsoft.com/office/drawing/2014/main" id="{DE2FF9C6-FC8B-50EB-8E9D-572B46BBD974}"/>
              </a:ext>
            </a:extLst>
          </p:cNvPr>
          <p:cNvPicPr>
            <a:picLocks noChangeAspect="1"/>
          </p:cNvPicPr>
          <p:nvPr userDrawn="1"/>
        </p:nvPicPr>
        <p:blipFill rotWithShape="1">
          <a:blip r:embed="rId4"/>
          <a:srcRect l="-5128" t="-1" r="-6179" b="-4459"/>
          <a:stretch/>
        </p:blipFill>
        <p:spPr>
          <a:xfrm>
            <a:off x="251520" y="267494"/>
            <a:ext cx="744812" cy="689401"/>
          </a:xfrm>
          <a:prstGeom prst="rect">
            <a:avLst/>
          </a:prstGeom>
        </p:spPr>
      </p:pic>
      <p:sp>
        <p:nvSpPr>
          <p:cNvPr id="6" name="Espace réservé du texte 22">
            <a:extLst>
              <a:ext uri="{FF2B5EF4-FFF2-40B4-BE49-F238E27FC236}">
                <a16:creationId xmlns:a16="http://schemas.microsoft.com/office/drawing/2014/main" id="{8434D15A-1EFF-F0AE-0972-12947B1E7015}"/>
              </a:ext>
            </a:extLst>
          </p:cNvPr>
          <p:cNvSpPr>
            <a:spLocks noGrp="1"/>
          </p:cNvSpPr>
          <p:nvPr>
            <p:ph type="body" sz="quarter" idx="18" hasCustomPrompt="1"/>
          </p:nvPr>
        </p:nvSpPr>
        <p:spPr>
          <a:xfrm>
            <a:off x="400918" y="1596063"/>
            <a:ext cx="4449173" cy="236155"/>
          </a:xfrm>
          <a:prstGeom prst="rect">
            <a:avLst/>
          </a:prstGeom>
        </p:spPr>
        <p:txBody>
          <a:bodyPr wrap="square" lIns="0" tIns="0" rIns="0" bIns="0" anchor="ctr" anchorCtr="0">
            <a:spAutoFit/>
          </a:bodyPr>
          <a:lstStyle>
            <a:lvl1pPr marL="0" indent="0">
              <a:lnSpc>
                <a:spcPts val="1995"/>
              </a:lnSpc>
              <a:spcBef>
                <a:spcPts val="0"/>
              </a:spcBef>
              <a:buNone/>
              <a:defRPr sz="1500" b="1" i="0">
                <a:solidFill>
                  <a:schemeClr val="accent2"/>
                </a:solidFill>
                <a:latin typeface="Arial" panose="020B0604020202020204" pitchFamily="34" charset="0"/>
                <a:cs typeface="Arial" panose="020B0604020202020204" pitchFamily="34" charset="0"/>
              </a:defRPr>
            </a:lvl1pPr>
          </a:lstStyle>
          <a:p>
            <a:pPr lvl="0"/>
            <a:r>
              <a:rPr lang="fr-FR" dirty="0"/>
              <a:t>Cliquez ici pour ajouter du texte</a:t>
            </a:r>
          </a:p>
        </p:txBody>
      </p:sp>
      <p:sp>
        <p:nvSpPr>
          <p:cNvPr id="7" name="Espace réservé du texte 22">
            <a:extLst>
              <a:ext uri="{FF2B5EF4-FFF2-40B4-BE49-F238E27FC236}">
                <a16:creationId xmlns:a16="http://schemas.microsoft.com/office/drawing/2014/main" id="{D63CAA08-0315-CCE7-DA12-D85B26E11146}"/>
              </a:ext>
            </a:extLst>
          </p:cNvPr>
          <p:cNvSpPr>
            <a:spLocks noGrp="1"/>
          </p:cNvSpPr>
          <p:nvPr>
            <p:ph type="body" sz="quarter" idx="30" hasCustomPrompt="1"/>
          </p:nvPr>
        </p:nvSpPr>
        <p:spPr>
          <a:xfrm>
            <a:off x="400918" y="2080846"/>
            <a:ext cx="4171082" cy="1107996"/>
          </a:xfrm>
          <a:prstGeom prst="rect">
            <a:avLst/>
          </a:prstGeom>
        </p:spPr>
        <p:txBody>
          <a:bodyPr wrap="square" lIns="0" tIns="0" rIns="0" bIns="0" anchor="ctr" anchorCtr="0">
            <a:spAutoFit/>
          </a:bodyPr>
          <a:lstStyle>
            <a:lvl1pPr marL="0" indent="0">
              <a:lnSpc>
                <a:spcPct val="100000"/>
              </a:lnSpc>
              <a:spcBef>
                <a:spcPts val="0"/>
              </a:spcBef>
              <a:buNone/>
              <a:defRPr sz="3600" b="1" i="0">
                <a:solidFill>
                  <a:schemeClr val="accent1"/>
                </a:solidFill>
                <a:latin typeface="Arial" panose="020B0604020202020204" pitchFamily="34" charset="0"/>
                <a:cs typeface="Arial" panose="020B0604020202020204" pitchFamily="34" charset="0"/>
              </a:defRPr>
            </a:lvl1pPr>
          </a:lstStyle>
          <a:p>
            <a:pPr lvl="0"/>
            <a:r>
              <a:rPr lang="fr-FR" dirty="0"/>
              <a:t>Cliquez ici pour ajouter du texte</a:t>
            </a:r>
          </a:p>
        </p:txBody>
      </p:sp>
      <p:sp>
        <p:nvSpPr>
          <p:cNvPr id="9" name="Espace réservé du texte 22">
            <a:extLst>
              <a:ext uri="{FF2B5EF4-FFF2-40B4-BE49-F238E27FC236}">
                <a16:creationId xmlns:a16="http://schemas.microsoft.com/office/drawing/2014/main" id="{29D4700C-0201-FBEC-115B-0661732087CA}"/>
              </a:ext>
            </a:extLst>
          </p:cNvPr>
          <p:cNvSpPr>
            <a:spLocks noGrp="1"/>
          </p:cNvSpPr>
          <p:nvPr>
            <p:ph type="body" sz="quarter" idx="31" hasCustomPrompt="1"/>
          </p:nvPr>
        </p:nvSpPr>
        <p:spPr>
          <a:xfrm>
            <a:off x="400918" y="3518016"/>
            <a:ext cx="4449173" cy="236155"/>
          </a:xfrm>
          <a:prstGeom prst="rect">
            <a:avLst/>
          </a:prstGeom>
        </p:spPr>
        <p:txBody>
          <a:bodyPr wrap="square" lIns="0" tIns="0" rIns="0" bIns="0" anchor="ctr" anchorCtr="0">
            <a:spAutoFit/>
          </a:bodyPr>
          <a:lstStyle>
            <a:lvl1pPr marL="0" indent="0">
              <a:lnSpc>
                <a:spcPts val="1995"/>
              </a:lnSpc>
              <a:spcBef>
                <a:spcPts val="0"/>
              </a:spcBef>
              <a:buNone/>
              <a:defRPr sz="1300" b="1" i="0">
                <a:solidFill>
                  <a:schemeClr val="accent1"/>
                </a:solidFill>
                <a:latin typeface="Arial" panose="020B0604020202020204" pitchFamily="34" charset="0"/>
                <a:cs typeface="Arial" panose="020B0604020202020204" pitchFamily="34" charset="0"/>
              </a:defRPr>
            </a:lvl1pPr>
          </a:lstStyle>
          <a:p>
            <a:pPr lvl="0"/>
            <a:r>
              <a:rPr lang="fr-FR" dirty="0"/>
              <a:t>Cliquez ici pour ajouter du texte</a:t>
            </a:r>
          </a:p>
        </p:txBody>
      </p:sp>
    </p:spTree>
    <p:extLst>
      <p:ext uri="{BB962C8B-B14F-4D97-AF65-F5344CB8AC3E}">
        <p14:creationId xmlns:p14="http://schemas.microsoft.com/office/powerpoint/2010/main" val="302329521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ouverture logo blanc Droit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40841E3-C814-945E-E1FB-783383D49B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5" name="Espace réservé du texte 22">
            <a:extLst>
              <a:ext uri="{FF2B5EF4-FFF2-40B4-BE49-F238E27FC236}">
                <a16:creationId xmlns:a16="http://schemas.microsoft.com/office/drawing/2014/main" id="{0D55B1B2-96D7-9E2A-BDC7-315A087FBD55}"/>
              </a:ext>
            </a:extLst>
          </p:cNvPr>
          <p:cNvSpPr>
            <a:spLocks noGrp="1"/>
          </p:cNvSpPr>
          <p:nvPr>
            <p:ph type="body" sz="quarter" idx="18" hasCustomPrompt="1"/>
          </p:nvPr>
        </p:nvSpPr>
        <p:spPr>
          <a:xfrm>
            <a:off x="1817771" y="1647172"/>
            <a:ext cx="6156701" cy="256480"/>
          </a:xfrm>
          <a:prstGeom prst="rect">
            <a:avLst/>
          </a:prstGeom>
        </p:spPr>
        <p:txBody>
          <a:bodyPr wrap="square" lIns="0" tIns="0" rIns="0" bIns="0" anchor="ctr" anchorCtr="0">
            <a:spAutoFit/>
          </a:bodyPr>
          <a:lstStyle>
            <a:lvl1pPr marL="0" indent="0" algn="r">
              <a:lnSpc>
                <a:spcPts val="1995"/>
              </a:lnSpc>
              <a:spcBef>
                <a:spcPts val="0"/>
              </a:spcBef>
              <a:buNone/>
              <a:defRPr sz="1500" b="1" i="0">
                <a:solidFill>
                  <a:schemeClr val="accent1"/>
                </a:solidFill>
                <a:latin typeface="Arial" panose="020B0604020202020204" pitchFamily="34" charset="0"/>
                <a:cs typeface="Arial" panose="020B0604020202020204" pitchFamily="34" charset="0"/>
              </a:defRPr>
            </a:lvl1pPr>
          </a:lstStyle>
          <a:p>
            <a:pPr lvl="0"/>
            <a:r>
              <a:rPr lang="fr-FR" dirty="0"/>
              <a:t>Cliquez ici pour ajouter du texte</a:t>
            </a:r>
          </a:p>
        </p:txBody>
      </p:sp>
      <p:sp>
        <p:nvSpPr>
          <p:cNvPr id="5" name="Espace réservé du texte 22">
            <a:extLst>
              <a:ext uri="{FF2B5EF4-FFF2-40B4-BE49-F238E27FC236}">
                <a16:creationId xmlns:a16="http://schemas.microsoft.com/office/drawing/2014/main" id="{F7BC87E0-4B3D-782B-DF05-A52755D799F5}"/>
              </a:ext>
            </a:extLst>
          </p:cNvPr>
          <p:cNvSpPr>
            <a:spLocks noGrp="1"/>
          </p:cNvSpPr>
          <p:nvPr>
            <p:ph type="body" sz="quarter" idx="17" hasCustomPrompt="1"/>
          </p:nvPr>
        </p:nvSpPr>
        <p:spPr>
          <a:xfrm>
            <a:off x="1871625" y="2185660"/>
            <a:ext cx="6176230" cy="846386"/>
          </a:xfrm>
          <a:prstGeom prst="rect">
            <a:avLst/>
          </a:prstGeom>
        </p:spPr>
        <p:txBody>
          <a:bodyPr wrap="square" lIns="0" tIns="0" rIns="0" bIns="0" anchor="ctr" anchorCtr="0">
            <a:spAutoFit/>
          </a:bodyPr>
          <a:lstStyle>
            <a:lvl1pPr marL="0" indent="0" algn="r">
              <a:lnSpc>
                <a:spcPts val="3270"/>
              </a:lnSpc>
              <a:spcBef>
                <a:spcPts val="0"/>
              </a:spcBef>
              <a:buNone/>
              <a:tabLst>
                <a:tab pos="620316" algn="l"/>
              </a:tabLst>
              <a:defRPr sz="3150" b="1" i="0">
                <a:solidFill>
                  <a:schemeClr val="accent2"/>
                </a:solidFill>
                <a:latin typeface="Arial" panose="020B0604020202020204" pitchFamily="34" charset="0"/>
                <a:cs typeface="Arial" panose="020B0604020202020204" pitchFamily="34" charset="0"/>
              </a:defRPr>
            </a:lvl1pPr>
          </a:lstStyle>
          <a:p>
            <a:pPr lvl="0"/>
            <a:r>
              <a:rPr lang="fr-FR" dirty="0"/>
              <a:t>CLIQUEZ ICI POUR AJOUTER UN TITRE DE SOUS-PARTIE</a:t>
            </a:r>
          </a:p>
        </p:txBody>
      </p:sp>
    </p:spTree>
    <p:extLst>
      <p:ext uri="{BB962C8B-B14F-4D97-AF65-F5344CB8AC3E}">
        <p14:creationId xmlns:p14="http://schemas.microsoft.com/office/powerpoint/2010/main" val="326053554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Couverture logo blanc Gauch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40841E3-C814-945E-E1FB-783383D49B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Espace réservé du texte 22">
            <a:extLst>
              <a:ext uri="{FF2B5EF4-FFF2-40B4-BE49-F238E27FC236}">
                <a16:creationId xmlns:a16="http://schemas.microsoft.com/office/drawing/2014/main" id="{F7BC87E0-4B3D-782B-DF05-A52755D799F5}"/>
              </a:ext>
            </a:extLst>
          </p:cNvPr>
          <p:cNvSpPr>
            <a:spLocks noGrp="1"/>
          </p:cNvSpPr>
          <p:nvPr>
            <p:ph type="body" sz="quarter" idx="17" hasCustomPrompt="1"/>
          </p:nvPr>
        </p:nvSpPr>
        <p:spPr>
          <a:xfrm>
            <a:off x="1817772" y="2185660"/>
            <a:ext cx="6156701" cy="846386"/>
          </a:xfrm>
          <a:prstGeom prst="rect">
            <a:avLst/>
          </a:prstGeom>
        </p:spPr>
        <p:txBody>
          <a:bodyPr wrap="square" lIns="0" tIns="0" rIns="0" bIns="0" anchor="ctr" anchorCtr="0">
            <a:spAutoFit/>
          </a:bodyPr>
          <a:lstStyle>
            <a:lvl1pPr marL="0" indent="0">
              <a:lnSpc>
                <a:spcPts val="3270"/>
              </a:lnSpc>
              <a:spcBef>
                <a:spcPts val="0"/>
              </a:spcBef>
              <a:buNone/>
              <a:tabLst>
                <a:tab pos="620316" algn="l"/>
              </a:tabLst>
              <a:defRPr sz="3150" b="1" i="0">
                <a:solidFill>
                  <a:schemeClr val="accent2"/>
                </a:solidFill>
                <a:latin typeface="Arial" panose="020B0604020202020204" pitchFamily="34" charset="0"/>
                <a:cs typeface="Arial" panose="020B0604020202020204" pitchFamily="34" charset="0"/>
              </a:defRPr>
            </a:lvl1pPr>
          </a:lstStyle>
          <a:p>
            <a:pPr lvl="0"/>
            <a:r>
              <a:rPr lang="fr-FR" dirty="0"/>
              <a:t>CLIQUEZ ICI POUR AJOUTER UN TITRE DE SOUS-PARTIE</a:t>
            </a:r>
          </a:p>
        </p:txBody>
      </p:sp>
      <p:sp>
        <p:nvSpPr>
          <p:cNvPr id="15" name="Espace réservé du texte 22">
            <a:extLst>
              <a:ext uri="{FF2B5EF4-FFF2-40B4-BE49-F238E27FC236}">
                <a16:creationId xmlns:a16="http://schemas.microsoft.com/office/drawing/2014/main" id="{0D55B1B2-96D7-9E2A-BDC7-315A087FBD55}"/>
              </a:ext>
            </a:extLst>
          </p:cNvPr>
          <p:cNvSpPr>
            <a:spLocks noGrp="1"/>
          </p:cNvSpPr>
          <p:nvPr>
            <p:ph type="body" sz="quarter" idx="18" hasCustomPrompt="1"/>
          </p:nvPr>
        </p:nvSpPr>
        <p:spPr>
          <a:xfrm>
            <a:off x="1817771" y="1647172"/>
            <a:ext cx="6156701" cy="256480"/>
          </a:xfrm>
          <a:prstGeom prst="rect">
            <a:avLst/>
          </a:prstGeom>
        </p:spPr>
        <p:txBody>
          <a:bodyPr wrap="square" lIns="0" tIns="0" rIns="0" bIns="0" anchor="ctr" anchorCtr="0">
            <a:spAutoFit/>
          </a:bodyPr>
          <a:lstStyle>
            <a:lvl1pPr marL="0" indent="0">
              <a:lnSpc>
                <a:spcPts val="1995"/>
              </a:lnSpc>
              <a:spcBef>
                <a:spcPts val="0"/>
              </a:spcBef>
              <a:buNone/>
              <a:defRPr sz="1500" b="1" i="0">
                <a:solidFill>
                  <a:schemeClr val="accent1"/>
                </a:solidFill>
                <a:latin typeface="Arial" panose="020B0604020202020204" pitchFamily="34" charset="0"/>
                <a:cs typeface="Arial" panose="020B0604020202020204" pitchFamily="34" charset="0"/>
              </a:defRPr>
            </a:lvl1pPr>
          </a:lstStyle>
          <a:p>
            <a:pPr lvl="0"/>
            <a:r>
              <a:rPr lang="fr-FR" dirty="0"/>
              <a:t>Cliquez ici pour ajouter du texte</a:t>
            </a:r>
          </a:p>
        </p:txBody>
      </p:sp>
    </p:spTree>
    <p:extLst>
      <p:ext uri="{BB962C8B-B14F-4D97-AF65-F5344CB8AC3E}">
        <p14:creationId xmlns:p14="http://schemas.microsoft.com/office/powerpoint/2010/main" val="4007223910"/>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exte + image vertical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59569" y="357187"/>
            <a:ext cx="8424863" cy="414363"/>
          </a:xfrm>
          <a:prstGeom prst="rect">
            <a:avLst/>
          </a:prstGeom>
        </p:spPr>
        <p:txBody>
          <a:bodyPr lIns="0" tIns="0" rIns="0" bIns="0"/>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un titre</a:t>
            </a:r>
          </a:p>
        </p:txBody>
      </p:sp>
      <p:sp>
        <p:nvSpPr>
          <p:cNvPr id="2" name="Espace réservé du texte 4">
            <a:extLst>
              <a:ext uri="{FF2B5EF4-FFF2-40B4-BE49-F238E27FC236}">
                <a16:creationId xmlns:a16="http://schemas.microsoft.com/office/drawing/2014/main" id="{CC20F23C-BF47-14DB-BDE9-56E947A879B0}"/>
              </a:ext>
            </a:extLst>
          </p:cNvPr>
          <p:cNvSpPr>
            <a:spLocks noGrp="1"/>
          </p:cNvSpPr>
          <p:nvPr>
            <p:ph type="body" sz="quarter" idx="11" hasCustomPrompt="1"/>
          </p:nvPr>
        </p:nvSpPr>
        <p:spPr>
          <a:xfrm>
            <a:off x="359569" y="895359"/>
            <a:ext cx="8424863"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4" name="Espace réservé du texte 4">
            <a:extLst>
              <a:ext uri="{FF2B5EF4-FFF2-40B4-BE49-F238E27FC236}">
                <a16:creationId xmlns:a16="http://schemas.microsoft.com/office/drawing/2014/main" id="{17E47BF2-8D80-A4B8-E233-5F98653FAAE5}"/>
              </a:ext>
            </a:extLst>
          </p:cNvPr>
          <p:cNvSpPr>
            <a:spLocks noGrp="1"/>
          </p:cNvSpPr>
          <p:nvPr>
            <p:ph type="body" sz="quarter" idx="13" hasCustomPrompt="1"/>
          </p:nvPr>
        </p:nvSpPr>
        <p:spPr>
          <a:xfrm>
            <a:off x="367888" y="2787780"/>
            <a:ext cx="8416544" cy="1838126"/>
          </a:xfrm>
          <a:prstGeom prst="rect">
            <a:avLst/>
          </a:prstGeom>
        </p:spPr>
        <p:txBody>
          <a:bodyPr wrap="square" lIns="0" tIns="0" rIns="0" bIns="0">
            <a:noAutofit/>
          </a:bodyPr>
          <a:lstStyle>
            <a:lvl1pPr marL="0" indent="0">
              <a:lnSpc>
                <a:spcPts val="1335"/>
              </a:lnSpc>
              <a:spcBef>
                <a:spcPts val="0"/>
              </a:spcBef>
              <a:buNone/>
              <a:defRPr sz="1200" b="1"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Wingdings" panose="05000000000000000000" pitchFamily="2" charset="2"/>
              <a:buChar char="§"/>
              <a:defRPr sz="1200" b="1"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Arial" panose="020B0604020202020204" pitchFamily="34" charset="0"/>
              <a:buChar char="⸗"/>
              <a:defRPr sz="1050" b="1"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1200" b="1" i="0">
                <a:solidFill>
                  <a:srgbClr val="11284B"/>
                </a:solidFill>
                <a:latin typeface="+mn-lt"/>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a:p>
            <a:pPr lvl="3"/>
            <a:endParaRPr lang="fr-FR" dirty="0"/>
          </a:p>
        </p:txBody>
      </p:sp>
    </p:spTree>
    <p:extLst>
      <p:ext uri="{BB962C8B-B14F-4D97-AF65-F5344CB8AC3E}">
        <p14:creationId xmlns:p14="http://schemas.microsoft.com/office/powerpoint/2010/main" val="77241820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exte + graph">
    <p:bg>
      <p:bgPr>
        <a:solidFill>
          <a:schemeClr val="bg1"/>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59569" y="357187"/>
            <a:ext cx="4024952" cy="692498"/>
          </a:xfrm>
          <a:prstGeom prst="rect">
            <a:avLst/>
          </a:prstGeom>
        </p:spPr>
        <p:txBody>
          <a:bodyPr wrap="square" lIns="0" tIns="0" rIns="0" bIns="0">
            <a:spAutoFit/>
          </a:bodyPr>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5" name="Espace réservé du numéro de diapositive 3">
            <a:extLst>
              <a:ext uri="{FF2B5EF4-FFF2-40B4-BE49-F238E27FC236}">
                <a16:creationId xmlns:a16="http://schemas.microsoft.com/office/drawing/2014/main" id="{2E0B094D-9DCF-97E2-56AE-F005BF30B675}"/>
              </a:ext>
            </a:extLst>
          </p:cNvPr>
          <p:cNvSpPr>
            <a:spLocks noGrp="1"/>
          </p:cNvSpPr>
          <p:nvPr>
            <p:ph type="sldNum" sz="quarter" idx="4"/>
          </p:nvPr>
        </p:nvSpPr>
        <p:spPr>
          <a:xfrm>
            <a:off x="8298517" y="4798600"/>
            <a:ext cx="710483" cy="298906"/>
          </a:xfrm>
          <a:prstGeom prst="rect">
            <a:avLst/>
          </a:prstGeom>
        </p:spPr>
        <p:txBody>
          <a:bodyPr vert="horz" lIns="0" tIns="0" rIns="0" bIns="0" rtlCol="0" anchor="ctr"/>
          <a:lstStyle>
            <a:lvl1pPr algn="r">
              <a:defRPr sz="750" b="0" i="0">
                <a:solidFill>
                  <a:srgbClr val="11284B"/>
                </a:solidFill>
                <a:latin typeface="Arial" panose="020B0604020202020204" pitchFamily="34" charset="0"/>
              </a:defRPr>
            </a:lvl1pPr>
          </a:lstStyle>
          <a:p>
            <a:fld id="{2C0A5345-16E1-8A41-8897-3EFCC67CC932}" type="slidenum">
              <a:rPr lang="fr-FR" smtClean="0"/>
              <a:pPr/>
              <a:t>‹N°›</a:t>
            </a:fld>
            <a:endParaRPr lang="fr-FR" dirty="0"/>
          </a:p>
        </p:txBody>
      </p:sp>
      <p:sp>
        <p:nvSpPr>
          <p:cNvPr id="18" name="ZoneTexte 17">
            <a:extLst>
              <a:ext uri="{FF2B5EF4-FFF2-40B4-BE49-F238E27FC236}">
                <a16:creationId xmlns:a16="http://schemas.microsoft.com/office/drawing/2014/main" id="{115CD81F-8F63-A783-1CD5-DECD422D7F84}"/>
              </a:ext>
            </a:extLst>
          </p:cNvPr>
          <p:cNvSpPr txBox="1"/>
          <p:nvPr userDrawn="1"/>
        </p:nvSpPr>
        <p:spPr>
          <a:xfrm>
            <a:off x="8551927" y="4876038"/>
            <a:ext cx="184731" cy="300082"/>
          </a:xfrm>
          <a:prstGeom prst="rect">
            <a:avLst/>
          </a:prstGeom>
          <a:noFill/>
        </p:spPr>
        <p:txBody>
          <a:bodyPr wrap="none" rtlCol="0">
            <a:spAutoFit/>
          </a:bodyPr>
          <a:lstStyle/>
          <a:p>
            <a:endParaRPr lang="fr-FR" sz="1350" dirty="0"/>
          </a:p>
        </p:txBody>
      </p:sp>
      <p:sp>
        <p:nvSpPr>
          <p:cNvPr id="2" name="Rectangle 1">
            <a:extLst>
              <a:ext uri="{FF2B5EF4-FFF2-40B4-BE49-F238E27FC236}">
                <a16:creationId xmlns:a16="http://schemas.microsoft.com/office/drawing/2014/main" id="{C8FCD51C-FC81-F340-8245-EEE1BBB1F729}"/>
              </a:ext>
            </a:extLst>
          </p:cNvPr>
          <p:cNvSpPr/>
          <p:nvPr userDrawn="1"/>
        </p:nvSpPr>
        <p:spPr>
          <a:xfrm>
            <a:off x="4572000" y="0"/>
            <a:ext cx="4572000" cy="51435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4" name="Espace réservé du texte 4">
            <a:extLst>
              <a:ext uri="{FF2B5EF4-FFF2-40B4-BE49-F238E27FC236}">
                <a16:creationId xmlns:a16="http://schemas.microsoft.com/office/drawing/2014/main" id="{65CA1DBB-A8B1-5E5C-B650-A8BDB4975F48}"/>
              </a:ext>
            </a:extLst>
          </p:cNvPr>
          <p:cNvSpPr>
            <a:spLocks noGrp="1"/>
          </p:cNvSpPr>
          <p:nvPr>
            <p:ph type="body" sz="quarter" idx="11" hasCustomPrompt="1"/>
          </p:nvPr>
        </p:nvSpPr>
        <p:spPr>
          <a:xfrm>
            <a:off x="367888" y="1309722"/>
            <a:ext cx="4024952"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3" name="Espace réservé du texte 4">
            <a:extLst>
              <a:ext uri="{FF2B5EF4-FFF2-40B4-BE49-F238E27FC236}">
                <a16:creationId xmlns:a16="http://schemas.microsoft.com/office/drawing/2014/main" id="{7859A047-36DB-A826-109A-1597E2492B71}"/>
              </a:ext>
            </a:extLst>
          </p:cNvPr>
          <p:cNvSpPr>
            <a:spLocks noGrp="1"/>
          </p:cNvSpPr>
          <p:nvPr>
            <p:ph type="body" sz="quarter" idx="13" hasCustomPrompt="1"/>
          </p:nvPr>
        </p:nvSpPr>
        <p:spPr>
          <a:xfrm>
            <a:off x="359569" y="2160000"/>
            <a:ext cx="4024952" cy="2465906"/>
          </a:xfrm>
          <a:prstGeom prst="rect">
            <a:avLst/>
          </a:prstGeom>
        </p:spPr>
        <p:txBody>
          <a:bodyPr lIns="0" tIns="0" rIns="0" bIns="0">
            <a:noAutofit/>
          </a:bodyPr>
          <a:lstStyle>
            <a:lvl1pPr marL="0" indent="0">
              <a:lnSpc>
                <a:spcPts val="1335"/>
              </a:lnSpc>
              <a:spcBef>
                <a:spcPts val="0"/>
              </a:spcBef>
              <a:buNone/>
              <a:defRPr sz="1200" b="1"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1"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1"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6" name="Espace réservé du texte 15">
            <a:extLst>
              <a:ext uri="{FF2B5EF4-FFF2-40B4-BE49-F238E27FC236}">
                <a16:creationId xmlns:a16="http://schemas.microsoft.com/office/drawing/2014/main" id="{4C49267D-13DD-51A2-701E-D4ABC69163E7}"/>
              </a:ext>
            </a:extLst>
          </p:cNvPr>
          <p:cNvSpPr txBox="1">
            <a:spLocks/>
          </p:cNvSpPr>
          <p:nvPr userDrawn="1"/>
        </p:nvSpPr>
        <p:spPr>
          <a:xfrm>
            <a:off x="8664146" y="4880632"/>
            <a:ext cx="324045" cy="6744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r"/>
            <a:fld id="{5A4A322A-766F-E640-B821-9AE8FB32EE1A}" type="slidenum">
              <a:rPr lang="fr-FR" sz="750" b="1" i="0" smtClean="0">
                <a:latin typeface="Arial" panose="020B0604020202020204" pitchFamily="34" charset="0"/>
              </a:rPr>
              <a:pPr marL="171450" indent="-171450" algn="r"/>
              <a:t>‹N°›</a:t>
            </a:fld>
            <a:endParaRPr lang="fr-FR" sz="750" b="1" i="0" dirty="0">
              <a:latin typeface="Arial" panose="020B0604020202020204" pitchFamily="34" charset="0"/>
            </a:endParaRPr>
          </a:p>
        </p:txBody>
      </p:sp>
    </p:spTree>
    <p:extLst>
      <p:ext uri="{BB962C8B-B14F-4D97-AF65-F5344CB8AC3E}">
        <p14:creationId xmlns:p14="http://schemas.microsoft.com/office/powerpoint/2010/main" val="25489795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exte + graph">
    <p:bg>
      <p:bgPr>
        <a:solidFill>
          <a:schemeClr val="bg1"/>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59569" y="357187"/>
            <a:ext cx="4024952" cy="692498"/>
          </a:xfrm>
          <a:prstGeom prst="rect">
            <a:avLst/>
          </a:prstGeom>
        </p:spPr>
        <p:txBody>
          <a:bodyPr wrap="square" lIns="0" tIns="0" rIns="0" bIns="0">
            <a:spAutoFit/>
          </a:bodyPr>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5" name="Espace réservé du numéro de diapositive 3">
            <a:extLst>
              <a:ext uri="{FF2B5EF4-FFF2-40B4-BE49-F238E27FC236}">
                <a16:creationId xmlns:a16="http://schemas.microsoft.com/office/drawing/2014/main" id="{2E0B094D-9DCF-97E2-56AE-F005BF30B675}"/>
              </a:ext>
            </a:extLst>
          </p:cNvPr>
          <p:cNvSpPr>
            <a:spLocks noGrp="1"/>
          </p:cNvSpPr>
          <p:nvPr>
            <p:ph type="sldNum" sz="quarter" idx="4"/>
          </p:nvPr>
        </p:nvSpPr>
        <p:spPr>
          <a:xfrm>
            <a:off x="8298517" y="4798600"/>
            <a:ext cx="710483" cy="298906"/>
          </a:xfrm>
          <a:prstGeom prst="rect">
            <a:avLst/>
          </a:prstGeom>
        </p:spPr>
        <p:txBody>
          <a:bodyPr vert="horz" lIns="0" tIns="0" rIns="0" bIns="0" rtlCol="0" anchor="ctr"/>
          <a:lstStyle>
            <a:lvl1pPr algn="r">
              <a:defRPr sz="750" b="0" i="0">
                <a:solidFill>
                  <a:srgbClr val="11284B"/>
                </a:solidFill>
                <a:latin typeface="Arial" panose="020B0604020202020204" pitchFamily="34" charset="0"/>
              </a:defRPr>
            </a:lvl1pPr>
          </a:lstStyle>
          <a:p>
            <a:fld id="{2C0A5345-16E1-8A41-8897-3EFCC67CC932}" type="slidenum">
              <a:rPr lang="fr-FR" smtClean="0"/>
              <a:pPr/>
              <a:t>‹N°›</a:t>
            </a:fld>
            <a:endParaRPr lang="fr-FR" dirty="0"/>
          </a:p>
        </p:txBody>
      </p:sp>
      <p:sp>
        <p:nvSpPr>
          <p:cNvPr id="18" name="ZoneTexte 17">
            <a:extLst>
              <a:ext uri="{FF2B5EF4-FFF2-40B4-BE49-F238E27FC236}">
                <a16:creationId xmlns:a16="http://schemas.microsoft.com/office/drawing/2014/main" id="{115CD81F-8F63-A783-1CD5-DECD422D7F84}"/>
              </a:ext>
            </a:extLst>
          </p:cNvPr>
          <p:cNvSpPr txBox="1"/>
          <p:nvPr userDrawn="1"/>
        </p:nvSpPr>
        <p:spPr>
          <a:xfrm>
            <a:off x="8551927" y="4876038"/>
            <a:ext cx="184731" cy="300082"/>
          </a:xfrm>
          <a:prstGeom prst="rect">
            <a:avLst/>
          </a:prstGeom>
          <a:noFill/>
        </p:spPr>
        <p:txBody>
          <a:bodyPr wrap="none" rtlCol="0">
            <a:spAutoFit/>
          </a:bodyPr>
          <a:lstStyle/>
          <a:p>
            <a:endParaRPr lang="fr-FR" sz="1350" dirty="0"/>
          </a:p>
        </p:txBody>
      </p:sp>
      <p:sp>
        <p:nvSpPr>
          <p:cNvPr id="2" name="Rectangle 1">
            <a:extLst>
              <a:ext uri="{FF2B5EF4-FFF2-40B4-BE49-F238E27FC236}">
                <a16:creationId xmlns:a16="http://schemas.microsoft.com/office/drawing/2014/main" id="{C8FCD51C-FC81-F340-8245-EEE1BBB1F729}"/>
              </a:ext>
            </a:extLst>
          </p:cNvPr>
          <p:cNvSpPr/>
          <p:nvPr userDrawn="1"/>
        </p:nvSpPr>
        <p:spPr>
          <a:xfrm>
            <a:off x="4572000" y="0"/>
            <a:ext cx="4572000" cy="51435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4" name="Espace réservé du texte 4">
            <a:extLst>
              <a:ext uri="{FF2B5EF4-FFF2-40B4-BE49-F238E27FC236}">
                <a16:creationId xmlns:a16="http://schemas.microsoft.com/office/drawing/2014/main" id="{65CA1DBB-A8B1-5E5C-B650-A8BDB4975F48}"/>
              </a:ext>
            </a:extLst>
          </p:cNvPr>
          <p:cNvSpPr>
            <a:spLocks noGrp="1"/>
          </p:cNvSpPr>
          <p:nvPr>
            <p:ph type="body" sz="quarter" idx="11" hasCustomPrompt="1"/>
          </p:nvPr>
        </p:nvSpPr>
        <p:spPr>
          <a:xfrm>
            <a:off x="367888" y="1309722"/>
            <a:ext cx="4024952"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3" name="Espace réservé du texte 4">
            <a:extLst>
              <a:ext uri="{FF2B5EF4-FFF2-40B4-BE49-F238E27FC236}">
                <a16:creationId xmlns:a16="http://schemas.microsoft.com/office/drawing/2014/main" id="{7859A047-36DB-A826-109A-1597E2492B71}"/>
              </a:ext>
            </a:extLst>
          </p:cNvPr>
          <p:cNvSpPr>
            <a:spLocks noGrp="1"/>
          </p:cNvSpPr>
          <p:nvPr>
            <p:ph type="body" sz="quarter" idx="13" hasCustomPrompt="1"/>
          </p:nvPr>
        </p:nvSpPr>
        <p:spPr>
          <a:xfrm>
            <a:off x="359569" y="2160000"/>
            <a:ext cx="4024952" cy="2465906"/>
          </a:xfrm>
          <a:prstGeom prst="rect">
            <a:avLst/>
          </a:prstGeom>
        </p:spPr>
        <p:txBody>
          <a:bodyPr lIns="0" tIns="0" rIns="0" bIns="0">
            <a:noAutofit/>
          </a:bodyPr>
          <a:lstStyle>
            <a:lvl1pPr marL="0" indent="0">
              <a:lnSpc>
                <a:spcPts val="1335"/>
              </a:lnSpc>
              <a:spcBef>
                <a:spcPts val="0"/>
              </a:spcBef>
              <a:buNone/>
              <a:defRPr sz="1200" b="1"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1"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1"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6" name="Espace réservé du texte 15">
            <a:extLst>
              <a:ext uri="{FF2B5EF4-FFF2-40B4-BE49-F238E27FC236}">
                <a16:creationId xmlns:a16="http://schemas.microsoft.com/office/drawing/2014/main" id="{4C49267D-13DD-51A2-701E-D4ABC69163E7}"/>
              </a:ext>
            </a:extLst>
          </p:cNvPr>
          <p:cNvSpPr txBox="1">
            <a:spLocks/>
          </p:cNvSpPr>
          <p:nvPr userDrawn="1"/>
        </p:nvSpPr>
        <p:spPr>
          <a:xfrm>
            <a:off x="8664146" y="4880632"/>
            <a:ext cx="324045" cy="6744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r"/>
            <a:fld id="{5A4A322A-766F-E640-B821-9AE8FB32EE1A}" type="slidenum">
              <a:rPr lang="fr-FR" sz="750" b="1" i="0" smtClean="0">
                <a:latin typeface="Arial" panose="020B0604020202020204" pitchFamily="34" charset="0"/>
              </a:rPr>
              <a:pPr marL="171450" indent="-171450" algn="r"/>
              <a:t>‹N°›</a:t>
            </a:fld>
            <a:endParaRPr lang="fr-FR" sz="750" b="1" i="0" dirty="0">
              <a:latin typeface="Arial" panose="020B0604020202020204" pitchFamily="34" charset="0"/>
            </a:endParaRPr>
          </a:p>
        </p:txBody>
      </p:sp>
    </p:spTree>
    <p:extLst>
      <p:ext uri="{BB962C8B-B14F-4D97-AF65-F5344CB8AC3E}">
        <p14:creationId xmlns:p14="http://schemas.microsoft.com/office/powerpoint/2010/main" val="273305451"/>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exte + graph">
    <p:bg>
      <p:bgPr>
        <a:solidFill>
          <a:schemeClr val="bg1"/>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59569" y="357187"/>
            <a:ext cx="4024952" cy="692498"/>
          </a:xfrm>
          <a:prstGeom prst="rect">
            <a:avLst/>
          </a:prstGeom>
        </p:spPr>
        <p:txBody>
          <a:bodyPr wrap="square" lIns="0" tIns="0" rIns="0" bIns="0">
            <a:spAutoFit/>
          </a:bodyPr>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5" name="Espace réservé du numéro de diapositive 3">
            <a:extLst>
              <a:ext uri="{FF2B5EF4-FFF2-40B4-BE49-F238E27FC236}">
                <a16:creationId xmlns:a16="http://schemas.microsoft.com/office/drawing/2014/main" id="{2E0B094D-9DCF-97E2-56AE-F005BF30B675}"/>
              </a:ext>
            </a:extLst>
          </p:cNvPr>
          <p:cNvSpPr>
            <a:spLocks noGrp="1"/>
          </p:cNvSpPr>
          <p:nvPr>
            <p:ph type="sldNum" sz="quarter" idx="4"/>
          </p:nvPr>
        </p:nvSpPr>
        <p:spPr>
          <a:xfrm>
            <a:off x="8298517" y="4798600"/>
            <a:ext cx="710483" cy="298906"/>
          </a:xfrm>
          <a:prstGeom prst="rect">
            <a:avLst/>
          </a:prstGeom>
        </p:spPr>
        <p:txBody>
          <a:bodyPr vert="horz" lIns="0" tIns="0" rIns="0" bIns="0" rtlCol="0" anchor="ctr"/>
          <a:lstStyle>
            <a:lvl1pPr algn="r">
              <a:defRPr sz="750" b="0" i="0">
                <a:solidFill>
                  <a:srgbClr val="11284B"/>
                </a:solidFill>
                <a:latin typeface="Arial" panose="020B0604020202020204" pitchFamily="34" charset="0"/>
              </a:defRPr>
            </a:lvl1pPr>
          </a:lstStyle>
          <a:p>
            <a:fld id="{2C0A5345-16E1-8A41-8897-3EFCC67CC932}" type="slidenum">
              <a:rPr lang="fr-FR" smtClean="0"/>
              <a:pPr/>
              <a:t>‹N°›</a:t>
            </a:fld>
            <a:endParaRPr lang="fr-FR" dirty="0"/>
          </a:p>
        </p:txBody>
      </p:sp>
      <p:sp>
        <p:nvSpPr>
          <p:cNvPr id="18" name="ZoneTexte 17">
            <a:extLst>
              <a:ext uri="{FF2B5EF4-FFF2-40B4-BE49-F238E27FC236}">
                <a16:creationId xmlns:a16="http://schemas.microsoft.com/office/drawing/2014/main" id="{115CD81F-8F63-A783-1CD5-DECD422D7F84}"/>
              </a:ext>
            </a:extLst>
          </p:cNvPr>
          <p:cNvSpPr txBox="1"/>
          <p:nvPr userDrawn="1"/>
        </p:nvSpPr>
        <p:spPr>
          <a:xfrm>
            <a:off x="8551927" y="4876038"/>
            <a:ext cx="184731" cy="300082"/>
          </a:xfrm>
          <a:prstGeom prst="rect">
            <a:avLst/>
          </a:prstGeom>
          <a:noFill/>
        </p:spPr>
        <p:txBody>
          <a:bodyPr wrap="none" rtlCol="0">
            <a:spAutoFit/>
          </a:bodyPr>
          <a:lstStyle/>
          <a:p>
            <a:endParaRPr lang="fr-FR" sz="1350" dirty="0"/>
          </a:p>
        </p:txBody>
      </p:sp>
      <p:sp>
        <p:nvSpPr>
          <p:cNvPr id="2" name="Rectangle 1">
            <a:extLst>
              <a:ext uri="{FF2B5EF4-FFF2-40B4-BE49-F238E27FC236}">
                <a16:creationId xmlns:a16="http://schemas.microsoft.com/office/drawing/2014/main" id="{C8FCD51C-FC81-F340-8245-EEE1BBB1F729}"/>
              </a:ext>
            </a:extLst>
          </p:cNvPr>
          <p:cNvSpPr/>
          <p:nvPr userDrawn="1"/>
        </p:nvSpPr>
        <p:spPr>
          <a:xfrm>
            <a:off x="4572000" y="0"/>
            <a:ext cx="4572000" cy="514350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4" name="Espace réservé du texte 4">
            <a:extLst>
              <a:ext uri="{FF2B5EF4-FFF2-40B4-BE49-F238E27FC236}">
                <a16:creationId xmlns:a16="http://schemas.microsoft.com/office/drawing/2014/main" id="{65CA1DBB-A8B1-5E5C-B650-A8BDB4975F48}"/>
              </a:ext>
            </a:extLst>
          </p:cNvPr>
          <p:cNvSpPr>
            <a:spLocks noGrp="1"/>
          </p:cNvSpPr>
          <p:nvPr>
            <p:ph type="body" sz="quarter" idx="11" hasCustomPrompt="1"/>
          </p:nvPr>
        </p:nvSpPr>
        <p:spPr>
          <a:xfrm>
            <a:off x="367888" y="1309722"/>
            <a:ext cx="4024952"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3" name="Espace réservé du texte 4">
            <a:extLst>
              <a:ext uri="{FF2B5EF4-FFF2-40B4-BE49-F238E27FC236}">
                <a16:creationId xmlns:a16="http://schemas.microsoft.com/office/drawing/2014/main" id="{7859A047-36DB-A826-109A-1597E2492B71}"/>
              </a:ext>
            </a:extLst>
          </p:cNvPr>
          <p:cNvSpPr>
            <a:spLocks noGrp="1"/>
          </p:cNvSpPr>
          <p:nvPr>
            <p:ph type="body" sz="quarter" idx="13" hasCustomPrompt="1"/>
          </p:nvPr>
        </p:nvSpPr>
        <p:spPr>
          <a:xfrm>
            <a:off x="359569" y="2160000"/>
            <a:ext cx="4024952" cy="2465906"/>
          </a:xfrm>
          <a:prstGeom prst="rect">
            <a:avLst/>
          </a:prstGeom>
        </p:spPr>
        <p:txBody>
          <a:bodyPr lIns="0" tIns="0" rIns="0" bIns="0">
            <a:noAutofit/>
          </a:bodyPr>
          <a:lstStyle>
            <a:lvl1pPr marL="0" indent="0">
              <a:lnSpc>
                <a:spcPts val="1335"/>
              </a:lnSpc>
              <a:spcBef>
                <a:spcPts val="0"/>
              </a:spcBef>
              <a:buNone/>
              <a:defRPr sz="1200" b="1"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1"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1"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6" name="Espace réservé du texte 15">
            <a:extLst>
              <a:ext uri="{FF2B5EF4-FFF2-40B4-BE49-F238E27FC236}">
                <a16:creationId xmlns:a16="http://schemas.microsoft.com/office/drawing/2014/main" id="{4C49267D-13DD-51A2-701E-D4ABC69163E7}"/>
              </a:ext>
            </a:extLst>
          </p:cNvPr>
          <p:cNvSpPr txBox="1">
            <a:spLocks/>
          </p:cNvSpPr>
          <p:nvPr userDrawn="1"/>
        </p:nvSpPr>
        <p:spPr>
          <a:xfrm>
            <a:off x="8664146" y="4880632"/>
            <a:ext cx="324045" cy="6744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r"/>
            <a:fld id="{5A4A322A-766F-E640-B821-9AE8FB32EE1A}" type="slidenum">
              <a:rPr lang="fr-FR" sz="750" b="1" i="0" smtClean="0">
                <a:latin typeface="Arial" panose="020B0604020202020204" pitchFamily="34" charset="0"/>
              </a:rPr>
              <a:pPr marL="171450" indent="-171450" algn="r"/>
              <a:t>‹N°›</a:t>
            </a:fld>
            <a:endParaRPr lang="fr-FR" sz="750" b="1" i="0" dirty="0">
              <a:latin typeface="Arial" panose="020B0604020202020204" pitchFamily="34" charset="0"/>
            </a:endParaRPr>
          </a:p>
        </p:txBody>
      </p:sp>
    </p:spTree>
    <p:extLst>
      <p:ext uri="{BB962C8B-B14F-4D97-AF65-F5344CB8AC3E}">
        <p14:creationId xmlns:p14="http://schemas.microsoft.com/office/powerpoint/2010/main" val="210574757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exte + graph">
    <p:bg>
      <p:bgPr>
        <a:solidFill>
          <a:schemeClr val="bg1"/>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59569" y="357187"/>
            <a:ext cx="4024952" cy="692498"/>
          </a:xfrm>
          <a:prstGeom prst="rect">
            <a:avLst/>
          </a:prstGeom>
        </p:spPr>
        <p:txBody>
          <a:bodyPr wrap="square" lIns="0" tIns="0" rIns="0" bIns="0">
            <a:spAutoFit/>
          </a:bodyPr>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5" name="Espace réservé du numéro de diapositive 3">
            <a:extLst>
              <a:ext uri="{FF2B5EF4-FFF2-40B4-BE49-F238E27FC236}">
                <a16:creationId xmlns:a16="http://schemas.microsoft.com/office/drawing/2014/main" id="{2E0B094D-9DCF-97E2-56AE-F005BF30B675}"/>
              </a:ext>
            </a:extLst>
          </p:cNvPr>
          <p:cNvSpPr>
            <a:spLocks noGrp="1"/>
          </p:cNvSpPr>
          <p:nvPr>
            <p:ph type="sldNum" sz="quarter" idx="4"/>
          </p:nvPr>
        </p:nvSpPr>
        <p:spPr>
          <a:xfrm>
            <a:off x="8298517" y="4798600"/>
            <a:ext cx="710483" cy="298906"/>
          </a:xfrm>
          <a:prstGeom prst="rect">
            <a:avLst/>
          </a:prstGeom>
        </p:spPr>
        <p:txBody>
          <a:bodyPr vert="horz" lIns="0" tIns="0" rIns="0" bIns="0" rtlCol="0" anchor="ctr"/>
          <a:lstStyle>
            <a:lvl1pPr algn="r">
              <a:defRPr sz="750" b="0" i="0">
                <a:solidFill>
                  <a:srgbClr val="11284B"/>
                </a:solidFill>
                <a:latin typeface="Arial" panose="020B0604020202020204" pitchFamily="34" charset="0"/>
              </a:defRPr>
            </a:lvl1pPr>
          </a:lstStyle>
          <a:p>
            <a:fld id="{2C0A5345-16E1-8A41-8897-3EFCC67CC932}" type="slidenum">
              <a:rPr lang="fr-FR" smtClean="0"/>
              <a:pPr/>
              <a:t>‹N°›</a:t>
            </a:fld>
            <a:endParaRPr lang="fr-FR" dirty="0"/>
          </a:p>
        </p:txBody>
      </p:sp>
      <p:sp>
        <p:nvSpPr>
          <p:cNvPr id="18" name="ZoneTexte 17">
            <a:extLst>
              <a:ext uri="{FF2B5EF4-FFF2-40B4-BE49-F238E27FC236}">
                <a16:creationId xmlns:a16="http://schemas.microsoft.com/office/drawing/2014/main" id="{115CD81F-8F63-A783-1CD5-DECD422D7F84}"/>
              </a:ext>
            </a:extLst>
          </p:cNvPr>
          <p:cNvSpPr txBox="1"/>
          <p:nvPr userDrawn="1"/>
        </p:nvSpPr>
        <p:spPr>
          <a:xfrm>
            <a:off x="8551927" y="4876038"/>
            <a:ext cx="184731" cy="300082"/>
          </a:xfrm>
          <a:prstGeom prst="rect">
            <a:avLst/>
          </a:prstGeom>
          <a:noFill/>
        </p:spPr>
        <p:txBody>
          <a:bodyPr wrap="none" rtlCol="0">
            <a:spAutoFit/>
          </a:bodyPr>
          <a:lstStyle/>
          <a:p>
            <a:endParaRPr lang="fr-FR" sz="1350" dirty="0"/>
          </a:p>
        </p:txBody>
      </p:sp>
      <p:sp>
        <p:nvSpPr>
          <p:cNvPr id="2" name="Rectangle 1">
            <a:extLst>
              <a:ext uri="{FF2B5EF4-FFF2-40B4-BE49-F238E27FC236}">
                <a16:creationId xmlns:a16="http://schemas.microsoft.com/office/drawing/2014/main" id="{C8FCD51C-FC81-F340-8245-EEE1BBB1F729}"/>
              </a:ext>
            </a:extLst>
          </p:cNvPr>
          <p:cNvSpPr/>
          <p:nvPr userDrawn="1"/>
        </p:nvSpPr>
        <p:spPr>
          <a:xfrm>
            <a:off x="4572000" y="0"/>
            <a:ext cx="4572000" cy="51435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4" name="Espace réservé du texte 4">
            <a:extLst>
              <a:ext uri="{FF2B5EF4-FFF2-40B4-BE49-F238E27FC236}">
                <a16:creationId xmlns:a16="http://schemas.microsoft.com/office/drawing/2014/main" id="{65CA1DBB-A8B1-5E5C-B650-A8BDB4975F48}"/>
              </a:ext>
            </a:extLst>
          </p:cNvPr>
          <p:cNvSpPr>
            <a:spLocks noGrp="1"/>
          </p:cNvSpPr>
          <p:nvPr>
            <p:ph type="body" sz="quarter" idx="11" hasCustomPrompt="1"/>
          </p:nvPr>
        </p:nvSpPr>
        <p:spPr>
          <a:xfrm>
            <a:off x="367888" y="1309722"/>
            <a:ext cx="4024952"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3" name="Espace réservé du texte 4">
            <a:extLst>
              <a:ext uri="{FF2B5EF4-FFF2-40B4-BE49-F238E27FC236}">
                <a16:creationId xmlns:a16="http://schemas.microsoft.com/office/drawing/2014/main" id="{7859A047-36DB-A826-109A-1597E2492B71}"/>
              </a:ext>
            </a:extLst>
          </p:cNvPr>
          <p:cNvSpPr>
            <a:spLocks noGrp="1"/>
          </p:cNvSpPr>
          <p:nvPr>
            <p:ph type="body" sz="quarter" idx="13" hasCustomPrompt="1"/>
          </p:nvPr>
        </p:nvSpPr>
        <p:spPr>
          <a:xfrm>
            <a:off x="359569" y="2160000"/>
            <a:ext cx="4024952" cy="2465906"/>
          </a:xfrm>
          <a:prstGeom prst="rect">
            <a:avLst/>
          </a:prstGeom>
        </p:spPr>
        <p:txBody>
          <a:bodyPr lIns="0" tIns="0" rIns="0" bIns="0">
            <a:noAutofit/>
          </a:bodyPr>
          <a:lstStyle>
            <a:lvl1pPr marL="0" indent="0">
              <a:lnSpc>
                <a:spcPts val="1335"/>
              </a:lnSpc>
              <a:spcBef>
                <a:spcPts val="0"/>
              </a:spcBef>
              <a:buNone/>
              <a:defRPr sz="1200" b="1"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1"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1"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6" name="Espace réservé du texte 15">
            <a:extLst>
              <a:ext uri="{FF2B5EF4-FFF2-40B4-BE49-F238E27FC236}">
                <a16:creationId xmlns:a16="http://schemas.microsoft.com/office/drawing/2014/main" id="{4C49267D-13DD-51A2-701E-D4ABC69163E7}"/>
              </a:ext>
            </a:extLst>
          </p:cNvPr>
          <p:cNvSpPr txBox="1">
            <a:spLocks/>
          </p:cNvSpPr>
          <p:nvPr userDrawn="1"/>
        </p:nvSpPr>
        <p:spPr>
          <a:xfrm>
            <a:off x="8664146" y="4880632"/>
            <a:ext cx="324045" cy="6744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r"/>
            <a:fld id="{5A4A322A-766F-E640-B821-9AE8FB32EE1A}" type="slidenum">
              <a:rPr lang="fr-FR" sz="750" b="1" i="0" smtClean="0">
                <a:latin typeface="Arial" panose="020B0604020202020204" pitchFamily="34" charset="0"/>
              </a:rPr>
              <a:pPr marL="171450" indent="-171450" algn="r"/>
              <a:t>‹N°›</a:t>
            </a:fld>
            <a:endParaRPr lang="fr-FR" sz="750" b="1" i="0" dirty="0">
              <a:latin typeface="Arial" panose="020B0604020202020204" pitchFamily="34" charset="0"/>
            </a:endParaRPr>
          </a:p>
        </p:txBody>
      </p:sp>
    </p:spTree>
    <p:extLst>
      <p:ext uri="{BB962C8B-B14F-4D97-AF65-F5344CB8AC3E}">
        <p14:creationId xmlns:p14="http://schemas.microsoft.com/office/powerpoint/2010/main" val="2963887085"/>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exte + graph">
    <p:bg>
      <p:bgPr>
        <a:solidFill>
          <a:schemeClr val="bg1"/>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59569" y="357187"/>
            <a:ext cx="4024952" cy="692498"/>
          </a:xfrm>
          <a:prstGeom prst="rect">
            <a:avLst/>
          </a:prstGeom>
        </p:spPr>
        <p:txBody>
          <a:bodyPr wrap="square" lIns="0" tIns="0" rIns="0" bIns="0">
            <a:spAutoFit/>
          </a:bodyPr>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5" name="Espace réservé du numéro de diapositive 3">
            <a:extLst>
              <a:ext uri="{FF2B5EF4-FFF2-40B4-BE49-F238E27FC236}">
                <a16:creationId xmlns:a16="http://schemas.microsoft.com/office/drawing/2014/main" id="{2E0B094D-9DCF-97E2-56AE-F005BF30B675}"/>
              </a:ext>
            </a:extLst>
          </p:cNvPr>
          <p:cNvSpPr>
            <a:spLocks noGrp="1"/>
          </p:cNvSpPr>
          <p:nvPr>
            <p:ph type="sldNum" sz="quarter" idx="4"/>
          </p:nvPr>
        </p:nvSpPr>
        <p:spPr>
          <a:xfrm>
            <a:off x="8298517" y="4798600"/>
            <a:ext cx="710483" cy="298906"/>
          </a:xfrm>
          <a:prstGeom prst="rect">
            <a:avLst/>
          </a:prstGeom>
        </p:spPr>
        <p:txBody>
          <a:bodyPr vert="horz" lIns="0" tIns="0" rIns="0" bIns="0" rtlCol="0" anchor="ctr"/>
          <a:lstStyle>
            <a:lvl1pPr algn="r">
              <a:defRPr sz="750" b="0" i="0">
                <a:solidFill>
                  <a:srgbClr val="11284B"/>
                </a:solidFill>
                <a:latin typeface="Arial" panose="020B0604020202020204" pitchFamily="34" charset="0"/>
              </a:defRPr>
            </a:lvl1pPr>
          </a:lstStyle>
          <a:p>
            <a:fld id="{2C0A5345-16E1-8A41-8897-3EFCC67CC932}" type="slidenum">
              <a:rPr lang="fr-FR" smtClean="0"/>
              <a:pPr/>
              <a:t>‹N°›</a:t>
            </a:fld>
            <a:endParaRPr lang="fr-FR" dirty="0"/>
          </a:p>
        </p:txBody>
      </p:sp>
      <p:sp>
        <p:nvSpPr>
          <p:cNvPr id="18" name="ZoneTexte 17">
            <a:extLst>
              <a:ext uri="{FF2B5EF4-FFF2-40B4-BE49-F238E27FC236}">
                <a16:creationId xmlns:a16="http://schemas.microsoft.com/office/drawing/2014/main" id="{115CD81F-8F63-A783-1CD5-DECD422D7F84}"/>
              </a:ext>
            </a:extLst>
          </p:cNvPr>
          <p:cNvSpPr txBox="1"/>
          <p:nvPr userDrawn="1"/>
        </p:nvSpPr>
        <p:spPr>
          <a:xfrm>
            <a:off x="8551927" y="4876038"/>
            <a:ext cx="184731" cy="300082"/>
          </a:xfrm>
          <a:prstGeom prst="rect">
            <a:avLst/>
          </a:prstGeom>
          <a:noFill/>
        </p:spPr>
        <p:txBody>
          <a:bodyPr wrap="none" rtlCol="0">
            <a:spAutoFit/>
          </a:bodyPr>
          <a:lstStyle/>
          <a:p>
            <a:endParaRPr lang="fr-FR" sz="1350" dirty="0"/>
          </a:p>
        </p:txBody>
      </p:sp>
      <p:sp>
        <p:nvSpPr>
          <p:cNvPr id="2" name="Rectangle 1">
            <a:extLst>
              <a:ext uri="{FF2B5EF4-FFF2-40B4-BE49-F238E27FC236}">
                <a16:creationId xmlns:a16="http://schemas.microsoft.com/office/drawing/2014/main" id="{C8FCD51C-FC81-F340-8245-EEE1BBB1F729}"/>
              </a:ext>
            </a:extLst>
          </p:cNvPr>
          <p:cNvSpPr/>
          <p:nvPr userDrawn="1"/>
        </p:nvSpPr>
        <p:spPr>
          <a:xfrm>
            <a:off x="4572000" y="-21823"/>
            <a:ext cx="4572000" cy="5143500"/>
          </a:xfrm>
          <a:prstGeom prst="rect">
            <a:avLst/>
          </a:prstGeom>
          <a:solidFill>
            <a:schemeClr val="accent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4" name="Espace réservé du texte 4">
            <a:extLst>
              <a:ext uri="{FF2B5EF4-FFF2-40B4-BE49-F238E27FC236}">
                <a16:creationId xmlns:a16="http://schemas.microsoft.com/office/drawing/2014/main" id="{65CA1DBB-A8B1-5E5C-B650-A8BDB4975F48}"/>
              </a:ext>
            </a:extLst>
          </p:cNvPr>
          <p:cNvSpPr>
            <a:spLocks noGrp="1"/>
          </p:cNvSpPr>
          <p:nvPr>
            <p:ph type="body" sz="quarter" idx="11" hasCustomPrompt="1"/>
          </p:nvPr>
        </p:nvSpPr>
        <p:spPr>
          <a:xfrm>
            <a:off x="367888" y="1309722"/>
            <a:ext cx="4024952"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3" name="Espace réservé du texte 4">
            <a:extLst>
              <a:ext uri="{FF2B5EF4-FFF2-40B4-BE49-F238E27FC236}">
                <a16:creationId xmlns:a16="http://schemas.microsoft.com/office/drawing/2014/main" id="{7859A047-36DB-A826-109A-1597E2492B71}"/>
              </a:ext>
            </a:extLst>
          </p:cNvPr>
          <p:cNvSpPr>
            <a:spLocks noGrp="1"/>
          </p:cNvSpPr>
          <p:nvPr>
            <p:ph type="body" sz="quarter" idx="13" hasCustomPrompt="1"/>
          </p:nvPr>
        </p:nvSpPr>
        <p:spPr>
          <a:xfrm>
            <a:off x="359569" y="2160000"/>
            <a:ext cx="4024952" cy="2465906"/>
          </a:xfrm>
          <a:prstGeom prst="rect">
            <a:avLst/>
          </a:prstGeom>
        </p:spPr>
        <p:txBody>
          <a:bodyPr lIns="0" tIns="0" rIns="0" bIns="0">
            <a:noAutofit/>
          </a:bodyPr>
          <a:lstStyle>
            <a:lvl1pPr marL="0" indent="0">
              <a:lnSpc>
                <a:spcPts val="1335"/>
              </a:lnSpc>
              <a:spcBef>
                <a:spcPts val="0"/>
              </a:spcBef>
              <a:buNone/>
              <a:defRPr sz="1200" b="1"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1"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1"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6" name="Espace réservé du texte 15">
            <a:extLst>
              <a:ext uri="{FF2B5EF4-FFF2-40B4-BE49-F238E27FC236}">
                <a16:creationId xmlns:a16="http://schemas.microsoft.com/office/drawing/2014/main" id="{4C49267D-13DD-51A2-701E-D4ABC69163E7}"/>
              </a:ext>
            </a:extLst>
          </p:cNvPr>
          <p:cNvSpPr txBox="1">
            <a:spLocks/>
          </p:cNvSpPr>
          <p:nvPr userDrawn="1"/>
        </p:nvSpPr>
        <p:spPr>
          <a:xfrm>
            <a:off x="8664146" y="4880632"/>
            <a:ext cx="324045" cy="6744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r"/>
            <a:fld id="{5A4A322A-766F-E640-B821-9AE8FB32EE1A}" type="slidenum">
              <a:rPr lang="fr-FR" sz="750" b="1" i="0" smtClean="0">
                <a:latin typeface="Arial" panose="020B0604020202020204" pitchFamily="34" charset="0"/>
              </a:rPr>
              <a:pPr marL="171450" indent="-171450" algn="r"/>
              <a:t>‹N°›</a:t>
            </a:fld>
            <a:endParaRPr lang="fr-FR" sz="750" b="1" i="0" dirty="0">
              <a:latin typeface="Arial" panose="020B0604020202020204" pitchFamily="34" charset="0"/>
            </a:endParaRPr>
          </a:p>
        </p:txBody>
      </p:sp>
    </p:spTree>
    <p:extLst>
      <p:ext uri="{BB962C8B-B14F-4D97-AF65-F5344CB8AC3E}">
        <p14:creationId xmlns:p14="http://schemas.microsoft.com/office/powerpoint/2010/main" val="1276560648"/>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e 4 colonnes">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59569" y="357187"/>
            <a:ext cx="8424863" cy="810368"/>
          </a:xfrm>
          <a:prstGeom prst="rect">
            <a:avLst/>
          </a:prstGeom>
        </p:spPr>
        <p:txBody>
          <a:bodyPr lIns="0" tIns="0" rIns="0" bIns="0"/>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3" name="Espace réservé du texte 22">
            <a:extLst>
              <a:ext uri="{FF2B5EF4-FFF2-40B4-BE49-F238E27FC236}">
                <a16:creationId xmlns:a16="http://schemas.microsoft.com/office/drawing/2014/main" id="{50BDB343-0DEB-CAD3-FA7E-0C1FEB1EC5F5}"/>
              </a:ext>
            </a:extLst>
          </p:cNvPr>
          <p:cNvSpPr>
            <a:spLocks noGrp="1"/>
          </p:cNvSpPr>
          <p:nvPr>
            <p:ph type="body" sz="quarter" idx="20" hasCustomPrompt="1"/>
          </p:nvPr>
        </p:nvSpPr>
        <p:spPr>
          <a:xfrm>
            <a:off x="363492" y="1906533"/>
            <a:ext cx="8426533" cy="775347"/>
          </a:xfrm>
          <a:prstGeom prst="rect">
            <a:avLst/>
          </a:prstGeom>
        </p:spPr>
        <p:txBody>
          <a:bodyPr lIns="0" tIns="0" rIns="0" bIns="0"/>
          <a:lstStyle>
            <a:lvl1pPr marL="0" indent="0">
              <a:lnSpc>
                <a:spcPts val="1545"/>
              </a:lnSpc>
              <a:spcBef>
                <a:spcPts val="0"/>
              </a:spcBef>
              <a:buNone/>
              <a:defRPr sz="1350" b="1" i="0">
                <a:solidFill>
                  <a:schemeClr val="accent4"/>
                </a:solidFill>
                <a:latin typeface="Arial" panose="020B0604020202020204" pitchFamily="34" charset="0"/>
                <a:cs typeface="Arial" panose="020B0604020202020204" pitchFamily="34" charset="0"/>
              </a:defRPr>
            </a:lvl1pPr>
          </a:lstStyle>
          <a:p>
            <a:pPr lvl="0"/>
            <a:r>
              <a:rPr lang="fr-FR" dirty="0"/>
              <a:t>Cliquez ici pour ajouter une introduction</a:t>
            </a:r>
          </a:p>
        </p:txBody>
      </p:sp>
      <p:sp>
        <p:nvSpPr>
          <p:cNvPr id="2" name="Espace réservé du texte 4">
            <a:extLst>
              <a:ext uri="{FF2B5EF4-FFF2-40B4-BE49-F238E27FC236}">
                <a16:creationId xmlns:a16="http://schemas.microsoft.com/office/drawing/2014/main" id="{F52F0032-4F3D-B893-5B5A-CB5DB0B9FC2A}"/>
              </a:ext>
            </a:extLst>
          </p:cNvPr>
          <p:cNvSpPr>
            <a:spLocks noGrp="1"/>
          </p:cNvSpPr>
          <p:nvPr>
            <p:ph type="body" sz="quarter" idx="11" hasCustomPrompt="1"/>
          </p:nvPr>
        </p:nvSpPr>
        <p:spPr>
          <a:xfrm>
            <a:off x="367888" y="1309722"/>
            <a:ext cx="8424863"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6" name="Espace réservé du texte 4">
            <a:extLst>
              <a:ext uri="{FF2B5EF4-FFF2-40B4-BE49-F238E27FC236}">
                <a16:creationId xmlns:a16="http://schemas.microsoft.com/office/drawing/2014/main" id="{657D0E84-04ED-EDDA-B42A-506F13DA04AA}"/>
              </a:ext>
            </a:extLst>
          </p:cNvPr>
          <p:cNvSpPr>
            <a:spLocks noGrp="1"/>
          </p:cNvSpPr>
          <p:nvPr>
            <p:ph type="body" sz="quarter" idx="13" hasCustomPrompt="1"/>
          </p:nvPr>
        </p:nvSpPr>
        <p:spPr>
          <a:xfrm>
            <a:off x="351152" y="2786287"/>
            <a:ext cx="2654940" cy="1839619"/>
          </a:xfrm>
          <a:prstGeom prst="rect">
            <a:avLst/>
          </a:prstGeom>
        </p:spPr>
        <p:txBody>
          <a:bodyPr wrap="square" lIns="0" tIns="0" rIns="0" bIns="0">
            <a:noAutofit/>
          </a:bodyPr>
          <a:lstStyle>
            <a:lvl1pPr marL="0" indent="0">
              <a:lnSpc>
                <a:spcPts val="1335"/>
              </a:lnSpc>
              <a:spcBef>
                <a:spcPts val="0"/>
              </a:spcBef>
              <a:buNone/>
              <a:defRPr sz="1200" b="0"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0"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0"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a:t>
            </a:r>
          </a:p>
          <a:p>
            <a:pPr lvl="1"/>
            <a:r>
              <a:rPr lang="fr-FR" dirty="0"/>
              <a:t>Premier niveau</a:t>
            </a:r>
          </a:p>
          <a:p>
            <a:pPr lvl="2"/>
            <a:r>
              <a:rPr lang="fr-FR" dirty="0"/>
              <a:t>Deuxième niveau</a:t>
            </a:r>
          </a:p>
        </p:txBody>
      </p:sp>
      <p:sp>
        <p:nvSpPr>
          <p:cNvPr id="7" name="Espace réservé du texte 4">
            <a:extLst>
              <a:ext uri="{FF2B5EF4-FFF2-40B4-BE49-F238E27FC236}">
                <a16:creationId xmlns:a16="http://schemas.microsoft.com/office/drawing/2014/main" id="{003C71A5-6321-FE30-29A6-4B185406FF4D}"/>
              </a:ext>
            </a:extLst>
          </p:cNvPr>
          <p:cNvSpPr>
            <a:spLocks noGrp="1"/>
          </p:cNvSpPr>
          <p:nvPr>
            <p:ph type="body" sz="quarter" idx="21" hasCustomPrompt="1"/>
          </p:nvPr>
        </p:nvSpPr>
        <p:spPr>
          <a:xfrm>
            <a:off x="3244530" y="2786287"/>
            <a:ext cx="2654940" cy="1839619"/>
          </a:xfrm>
          <a:prstGeom prst="rect">
            <a:avLst/>
          </a:prstGeom>
        </p:spPr>
        <p:txBody>
          <a:bodyPr wrap="square" lIns="0" tIns="0" rIns="0" bIns="0">
            <a:noAutofit/>
          </a:bodyPr>
          <a:lstStyle>
            <a:lvl1pPr marL="0" indent="0">
              <a:lnSpc>
                <a:spcPts val="1335"/>
              </a:lnSpc>
              <a:spcBef>
                <a:spcPts val="0"/>
              </a:spcBef>
              <a:buNone/>
              <a:defRPr sz="1200" b="0"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0"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0"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a:t>
            </a:r>
          </a:p>
          <a:p>
            <a:pPr lvl="1"/>
            <a:r>
              <a:rPr lang="fr-FR" dirty="0"/>
              <a:t>Premier niveau</a:t>
            </a:r>
          </a:p>
          <a:p>
            <a:pPr lvl="2"/>
            <a:r>
              <a:rPr lang="fr-FR" dirty="0"/>
              <a:t>Deuxième niveau</a:t>
            </a:r>
          </a:p>
        </p:txBody>
      </p:sp>
      <p:sp>
        <p:nvSpPr>
          <p:cNvPr id="9" name="Espace réservé du texte 4">
            <a:extLst>
              <a:ext uri="{FF2B5EF4-FFF2-40B4-BE49-F238E27FC236}">
                <a16:creationId xmlns:a16="http://schemas.microsoft.com/office/drawing/2014/main" id="{1B760DAB-596C-3421-9734-598CEB600323}"/>
              </a:ext>
            </a:extLst>
          </p:cNvPr>
          <p:cNvSpPr>
            <a:spLocks noGrp="1"/>
          </p:cNvSpPr>
          <p:nvPr>
            <p:ph type="body" sz="quarter" idx="22" hasCustomPrompt="1"/>
          </p:nvPr>
        </p:nvSpPr>
        <p:spPr>
          <a:xfrm>
            <a:off x="6139379" y="2786287"/>
            <a:ext cx="2654940" cy="1839619"/>
          </a:xfrm>
          <a:prstGeom prst="rect">
            <a:avLst/>
          </a:prstGeom>
        </p:spPr>
        <p:txBody>
          <a:bodyPr wrap="square" lIns="0" tIns="0" rIns="0" bIns="0">
            <a:noAutofit/>
          </a:bodyPr>
          <a:lstStyle>
            <a:lvl1pPr marL="0" indent="0">
              <a:lnSpc>
                <a:spcPts val="1335"/>
              </a:lnSpc>
              <a:spcBef>
                <a:spcPts val="0"/>
              </a:spcBef>
              <a:buNone/>
              <a:defRPr sz="1200" b="0"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0"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0"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a:t>
            </a:r>
          </a:p>
          <a:p>
            <a:pPr lvl="1"/>
            <a:r>
              <a:rPr lang="fr-FR" dirty="0"/>
              <a:t>Premier niveau</a:t>
            </a:r>
          </a:p>
          <a:p>
            <a:pPr lvl="2"/>
            <a:r>
              <a:rPr lang="fr-FR" dirty="0"/>
              <a:t>Deuxième niveau</a:t>
            </a:r>
          </a:p>
        </p:txBody>
      </p:sp>
    </p:spTree>
    <p:extLst>
      <p:ext uri="{BB962C8B-B14F-4D97-AF65-F5344CB8AC3E}">
        <p14:creationId xmlns:p14="http://schemas.microsoft.com/office/powerpoint/2010/main" val="1260079013"/>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e + graphs">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59569" y="357187"/>
            <a:ext cx="4024952" cy="692498"/>
          </a:xfrm>
          <a:prstGeom prst="rect">
            <a:avLst/>
          </a:prstGeom>
        </p:spPr>
        <p:txBody>
          <a:bodyPr wrap="square" lIns="0" tIns="0" rIns="0" bIns="0">
            <a:spAutoFit/>
          </a:bodyPr>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2" name="Espace réservé du texte 4">
            <a:extLst>
              <a:ext uri="{FF2B5EF4-FFF2-40B4-BE49-F238E27FC236}">
                <a16:creationId xmlns:a16="http://schemas.microsoft.com/office/drawing/2014/main" id="{D99A6B2A-98EC-B4C2-A033-3F03A29074F2}"/>
              </a:ext>
            </a:extLst>
          </p:cNvPr>
          <p:cNvSpPr>
            <a:spLocks noGrp="1"/>
          </p:cNvSpPr>
          <p:nvPr>
            <p:ph type="body" sz="quarter" idx="11" hasCustomPrompt="1"/>
          </p:nvPr>
        </p:nvSpPr>
        <p:spPr>
          <a:xfrm>
            <a:off x="367888" y="1309722"/>
            <a:ext cx="4024952"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3" name="Espace réservé du texte 4">
            <a:extLst>
              <a:ext uri="{FF2B5EF4-FFF2-40B4-BE49-F238E27FC236}">
                <a16:creationId xmlns:a16="http://schemas.microsoft.com/office/drawing/2014/main" id="{B9265F8B-52C7-4329-E09E-76B2CDFE2526}"/>
              </a:ext>
            </a:extLst>
          </p:cNvPr>
          <p:cNvSpPr>
            <a:spLocks noGrp="1"/>
          </p:cNvSpPr>
          <p:nvPr>
            <p:ph type="body" sz="quarter" idx="13" hasCustomPrompt="1"/>
          </p:nvPr>
        </p:nvSpPr>
        <p:spPr>
          <a:xfrm>
            <a:off x="367888" y="2293368"/>
            <a:ext cx="4024952" cy="2332538"/>
          </a:xfrm>
          <a:prstGeom prst="rect">
            <a:avLst/>
          </a:prstGeom>
        </p:spPr>
        <p:txBody>
          <a:bodyPr wrap="square" lIns="0" tIns="0" rIns="0" bIns="0">
            <a:noAutofit/>
          </a:bodyPr>
          <a:lstStyle>
            <a:lvl1pPr marL="0" indent="0">
              <a:lnSpc>
                <a:spcPts val="1335"/>
              </a:lnSpc>
              <a:spcBef>
                <a:spcPts val="0"/>
              </a:spcBef>
              <a:buNone/>
              <a:defRPr sz="1200" b="1"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1"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1"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4" name="Espace réservé pour une image  12">
            <a:extLst>
              <a:ext uri="{FF2B5EF4-FFF2-40B4-BE49-F238E27FC236}">
                <a16:creationId xmlns:a16="http://schemas.microsoft.com/office/drawing/2014/main" id="{2C120197-7AD2-7928-9B95-A5FDF732561D}"/>
              </a:ext>
            </a:extLst>
          </p:cNvPr>
          <p:cNvSpPr>
            <a:spLocks noGrp="1"/>
          </p:cNvSpPr>
          <p:nvPr>
            <p:ph type="pic" sz="quarter" idx="23"/>
          </p:nvPr>
        </p:nvSpPr>
        <p:spPr>
          <a:xfrm>
            <a:off x="4572001" y="0"/>
            <a:ext cx="4563680" cy="4686300"/>
          </a:xfrm>
          <a:prstGeom prst="rect">
            <a:avLst/>
          </a:prstGeom>
          <a:solidFill>
            <a:schemeClr val="bg1">
              <a:lumMod val="85000"/>
            </a:schemeClr>
          </a:solidFill>
        </p:spPr>
        <p:txBody>
          <a:bodyPr anchor="ctr" anchorCtr="0"/>
          <a:lstStyle>
            <a:lvl1pPr marL="0" indent="0" algn="ctr">
              <a:buNone/>
              <a:defRPr sz="900" b="0" i="0">
                <a:solidFill>
                  <a:schemeClr val="tx1"/>
                </a:solidFill>
                <a:latin typeface="Arial" panose="020B0604020202020204" pitchFamily="34" charset="0"/>
                <a:cs typeface="Arial" panose="020B0604020202020204" pitchFamily="34" charset="0"/>
              </a:defRPr>
            </a:lvl1pPr>
          </a:lstStyle>
          <a:p>
            <a:r>
              <a:rPr lang="fr-FR"/>
              <a:t>Cliquez sur l'icône pour ajouter une image</a:t>
            </a:r>
            <a:endParaRPr lang="fr-FR" dirty="0"/>
          </a:p>
        </p:txBody>
      </p:sp>
    </p:spTree>
    <p:extLst>
      <p:ext uri="{BB962C8B-B14F-4D97-AF65-F5344CB8AC3E}">
        <p14:creationId xmlns:p14="http://schemas.microsoft.com/office/powerpoint/2010/main" val="301778285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exte + chiffres clés">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A539E937-5C6B-66A0-DC00-89696BD83B90}"/>
              </a:ext>
            </a:extLst>
          </p:cNvPr>
          <p:cNvPicPr>
            <a:picLocks noChangeAspect="1"/>
          </p:cNvPicPr>
          <p:nvPr userDrawn="1"/>
        </p:nvPicPr>
        <p:blipFill>
          <a:blip r:embed="rId2"/>
          <a:stretch>
            <a:fillRect/>
          </a:stretch>
        </p:blipFill>
        <p:spPr>
          <a:xfrm rot="10800000">
            <a:off x="6089639" y="-34516"/>
            <a:ext cx="3054361" cy="5212532"/>
          </a:xfrm>
          <a:prstGeom prst="rect">
            <a:avLst/>
          </a:prstGeom>
        </p:spPr>
      </p:pic>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59569" y="357187"/>
            <a:ext cx="6160217" cy="810368"/>
          </a:xfrm>
          <a:prstGeom prst="rect">
            <a:avLst/>
          </a:prstGeom>
        </p:spPr>
        <p:txBody>
          <a:bodyPr lIns="0" tIns="0" rIns="0" bIns="0"/>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8" name="ZoneTexte 17">
            <a:extLst>
              <a:ext uri="{FF2B5EF4-FFF2-40B4-BE49-F238E27FC236}">
                <a16:creationId xmlns:a16="http://schemas.microsoft.com/office/drawing/2014/main" id="{115CD81F-8F63-A783-1CD5-DECD422D7F84}"/>
              </a:ext>
            </a:extLst>
          </p:cNvPr>
          <p:cNvSpPr txBox="1"/>
          <p:nvPr userDrawn="1"/>
        </p:nvSpPr>
        <p:spPr>
          <a:xfrm>
            <a:off x="8551927" y="4876038"/>
            <a:ext cx="184731" cy="300082"/>
          </a:xfrm>
          <a:prstGeom prst="rect">
            <a:avLst/>
          </a:prstGeom>
          <a:noFill/>
        </p:spPr>
        <p:txBody>
          <a:bodyPr wrap="none" rtlCol="0">
            <a:spAutoFit/>
          </a:bodyPr>
          <a:lstStyle/>
          <a:p>
            <a:endParaRPr lang="fr-FR" sz="1350" dirty="0"/>
          </a:p>
        </p:txBody>
      </p:sp>
      <p:sp>
        <p:nvSpPr>
          <p:cNvPr id="61" name="Espace réservé du texte 10">
            <a:extLst>
              <a:ext uri="{FF2B5EF4-FFF2-40B4-BE49-F238E27FC236}">
                <a16:creationId xmlns:a16="http://schemas.microsoft.com/office/drawing/2014/main" id="{004A83C6-DC1E-F624-88B8-9073501B346E}"/>
              </a:ext>
            </a:extLst>
          </p:cNvPr>
          <p:cNvSpPr txBox="1">
            <a:spLocks/>
          </p:cNvSpPr>
          <p:nvPr userDrawn="1"/>
        </p:nvSpPr>
        <p:spPr>
          <a:xfrm>
            <a:off x="7379206" y="3755687"/>
            <a:ext cx="979604" cy="431094"/>
          </a:xfrm>
          <a:prstGeom prst="rect">
            <a:avLst/>
          </a:prstGeom>
        </p:spPr>
        <p:txBody>
          <a:bodyPr lIns="0" tIns="0" rIns="0" bIns="0"/>
          <a:lstStyle>
            <a:lvl1pPr marL="0" indent="0" algn="l" defTabSz="914400" rtl="0" eaLnBrk="1" latinLnBrk="0" hangingPunct="1">
              <a:lnSpc>
                <a:spcPts val="5060"/>
              </a:lnSpc>
              <a:spcBef>
                <a:spcPts val="0"/>
              </a:spcBef>
              <a:buFont typeface="Arial" panose="020B0604020202020204" pitchFamily="34" charset="0"/>
              <a:buNone/>
              <a:defRPr sz="4000" b="1" i="0" kern="1200">
                <a:solidFill>
                  <a:srgbClr val="11284B"/>
                </a:solidFill>
                <a:latin typeface="Satoshi"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3000" b="0" i="0" dirty="0">
              <a:solidFill>
                <a:schemeClr val="tx2"/>
              </a:solidFill>
              <a:latin typeface="Arial" panose="020B0604020202020204" pitchFamily="34" charset="0"/>
            </a:endParaRPr>
          </a:p>
        </p:txBody>
      </p:sp>
      <p:sp>
        <p:nvSpPr>
          <p:cNvPr id="62" name="Espace réservé du texte 10">
            <a:extLst>
              <a:ext uri="{FF2B5EF4-FFF2-40B4-BE49-F238E27FC236}">
                <a16:creationId xmlns:a16="http://schemas.microsoft.com/office/drawing/2014/main" id="{ADE28056-A7DE-9F78-B761-FABCA8CD58EB}"/>
              </a:ext>
            </a:extLst>
          </p:cNvPr>
          <p:cNvSpPr txBox="1">
            <a:spLocks/>
          </p:cNvSpPr>
          <p:nvPr userDrawn="1"/>
        </p:nvSpPr>
        <p:spPr>
          <a:xfrm>
            <a:off x="7236386" y="3656701"/>
            <a:ext cx="979604" cy="431094"/>
          </a:xfrm>
          <a:prstGeom prst="rect">
            <a:avLst/>
          </a:prstGeom>
        </p:spPr>
        <p:txBody>
          <a:bodyPr lIns="0" tIns="0" rIns="0" bIns="0"/>
          <a:lstStyle>
            <a:lvl1pPr marL="0" indent="0" algn="l" defTabSz="914400" rtl="0" eaLnBrk="1" latinLnBrk="0" hangingPunct="1">
              <a:lnSpc>
                <a:spcPts val="5060"/>
              </a:lnSpc>
              <a:spcBef>
                <a:spcPts val="0"/>
              </a:spcBef>
              <a:buFont typeface="Arial" panose="020B0604020202020204" pitchFamily="34" charset="0"/>
              <a:buNone/>
              <a:defRPr sz="4000" b="1" i="0" kern="1200">
                <a:solidFill>
                  <a:srgbClr val="11284B"/>
                </a:solidFill>
                <a:latin typeface="Satoshi"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3000" b="0" i="0" dirty="0">
              <a:solidFill>
                <a:schemeClr val="tx2"/>
              </a:solidFill>
              <a:latin typeface="Arial" panose="020B0604020202020204" pitchFamily="34" charset="0"/>
            </a:endParaRPr>
          </a:p>
        </p:txBody>
      </p:sp>
      <p:sp>
        <p:nvSpPr>
          <p:cNvPr id="63" name="Espace réservé du texte 22">
            <a:extLst>
              <a:ext uri="{FF2B5EF4-FFF2-40B4-BE49-F238E27FC236}">
                <a16:creationId xmlns:a16="http://schemas.microsoft.com/office/drawing/2014/main" id="{CD23C1B5-12BA-77A4-2894-839BA495D5FB}"/>
              </a:ext>
            </a:extLst>
          </p:cNvPr>
          <p:cNvSpPr>
            <a:spLocks noGrp="1"/>
          </p:cNvSpPr>
          <p:nvPr>
            <p:ph type="body" sz="quarter" idx="21" hasCustomPrompt="1"/>
          </p:nvPr>
        </p:nvSpPr>
        <p:spPr>
          <a:xfrm>
            <a:off x="7264906" y="1011086"/>
            <a:ext cx="979604" cy="431094"/>
          </a:xfrm>
          <a:prstGeom prst="rect">
            <a:avLst/>
          </a:prstGeom>
        </p:spPr>
        <p:txBody>
          <a:bodyPr lIns="0" tIns="0" rIns="0" bIns="0"/>
          <a:lstStyle>
            <a:lvl1pPr marL="0" indent="0">
              <a:lnSpc>
                <a:spcPts val="3795"/>
              </a:lnSpc>
              <a:spcBef>
                <a:spcPts val="0"/>
              </a:spcBef>
              <a:buNone/>
              <a:defRPr sz="3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64" name="Espace réservé du texte 4">
            <a:extLst>
              <a:ext uri="{FF2B5EF4-FFF2-40B4-BE49-F238E27FC236}">
                <a16:creationId xmlns:a16="http://schemas.microsoft.com/office/drawing/2014/main" id="{56EE022F-7B46-D28C-F0E2-E20586B03AF4}"/>
              </a:ext>
            </a:extLst>
          </p:cNvPr>
          <p:cNvSpPr>
            <a:spLocks noGrp="1"/>
          </p:cNvSpPr>
          <p:nvPr>
            <p:ph type="body" sz="quarter" idx="22" hasCustomPrompt="1"/>
          </p:nvPr>
        </p:nvSpPr>
        <p:spPr>
          <a:xfrm>
            <a:off x="7264907" y="1569862"/>
            <a:ext cx="1519524" cy="486068"/>
          </a:xfrm>
          <a:prstGeom prst="rect">
            <a:avLst/>
          </a:prstGeom>
        </p:spPr>
        <p:txBody>
          <a:bodyPr lIns="0" tIns="0" rIns="0" bIns="0"/>
          <a:lstStyle>
            <a:lvl1pPr marL="0" indent="0">
              <a:lnSpc>
                <a:spcPts val="1335"/>
              </a:lnSpc>
              <a:spcBef>
                <a:spcPts val="0"/>
              </a:spcBef>
              <a:buFont typeface="Arial" panose="020B0604020202020204" pitchFamily="34" charset="0"/>
              <a:buNone/>
              <a:defRPr sz="1050" b="0"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65" name="Espace réservé du texte 22">
            <a:extLst>
              <a:ext uri="{FF2B5EF4-FFF2-40B4-BE49-F238E27FC236}">
                <a16:creationId xmlns:a16="http://schemas.microsoft.com/office/drawing/2014/main" id="{B6F22FC3-82C5-7721-8B13-FB51E9F31E63}"/>
              </a:ext>
            </a:extLst>
          </p:cNvPr>
          <p:cNvSpPr>
            <a:spLocks noGrp="1"/>
          </p:cNvSpPr>
          <p:nvPr>
            <p:ph type="body" sz="quarter" idx="23" hasCustomPrompt="1"/>
          </p:nvPr>
        </p:nvSpPr>
        <p:spPr>
          <a:xfrm>
            <a:off x="7264906" y="2326307"/>
            <a:ext cx="979604" cy="431094"/>
          </a:xfrm>
          <a:prstGeom prst="rect">
            <a:avLst/>
          </a:prstGeom>
        </p:spPr>
        <p:txBody>
          <a:bodyPr lIns="0" tIns="0" rIns="0" bIns="0"/>
          <a:lstStyle>
            <a:lvl1pPr marL="0" indent="0">
              <a:lnSpc>
                <a:spcPts val="3795"/>
              </a:lnSpc>
              <a:spcBef>
                <a:spcPts val="0"/>
              </a:spcBef>
              <a:buNone/>
              <a:defRPr sz="3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66" name="Espace réservé du texte 4">
            <a:extLst>
              <a:ext uri="{FF2B5EF4-FFF2-40B4-BE49-F238E27FC236}">
                <a16:creationId xmlns:a16="http://schemas.microsoft.com/office/drawing/2014/main" id="{F6C38953-8660-7EF7-C0F4-A2EAFA3B3CD0}"/>
              </a:ext>
            </a:extLst>
          </p:cNvPr>
          <p:cNvSpPr>
            <a:spLocks noGrp="1"/>
          </p:cNvSpPr>
          <p:nvPr>
            <p:ph type="body" sz="quarter" idx="24" hasCustomPrompt="1"/>
          </p:nvPr>
        </p:nvSpPr>
        <p:spPr>
          <a:xfrm>
            <a:off x="7264907" y="2885083"/>
            <a:ext cx="1519524" cy="486068"/>
          </a:xfrm>
          <a:prstGeom prst="rect">
            <a:avLst/>
          </a:prstGeom>
        </p:spPr>
        <p:txBody>
          <a:bodyPr lIns="0" tIns="0" rIns="0" bIns="0"/>
          <a:lstStyle>
            <a:lvl1pPr marL="0" indent="0">
              <a:lnSpc>
                <a:spcPts val="1335"/>
              </a:lnSpc>
              <a:spcBef>
                <a:spcPts val="0"/>
              </a:spcBef>
              <a:buFont typeface="Arial" panose="020B0604020202020204" pitchFamily="34" charset="0"/>
              <a:buNone/>
              <a:defRPr sz="1050" b="0"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67" name="Espace réservé du texte 22">
            <a:extLst>
              <a:ext uri="{FF2B5EF4-FFF2-40B4-BE49-F238E27FC236}">
                <a16:creationId xmlns:a16="http://schemas.microsoft.com/office/drawing/2014/main" id="{41D1E597-9B97-352C-7631-F4241F6EA8CC}"/>
              </a:ext>
            </a:extLst>
          </p:cNvPr>
          <p:cNvSpPr>
            <a:spLocks noGrp="1"/>
          </p:cNvSpPr>
          <p:nvPr>
            <p:ph type="body" sz="quarter" idx="25" hasCustomPrompt="1"/>
          </p:nvPr>
        </p:nvSpPr>
        <p:spPr>
          <a:xfrm>
            <a:off x="7264906" y="3641387"/>
            <a:ext cx="979604" cy="431094"/>
          </a:xfrm>
          <a:prstGeom prst="rect">
            <a:avLst/>
          </a:prstGeom>
        </p:spPr>
        <p:txBody>
          <a:bodyPr lIns="0" tIns="0" rIns="0" bIns="0"/>
          <a:lstStyle>
            <a:lvl1pPr marL="0" indent="0">
              <a:lnSpc>
                <a:spcPts val="3795"/>
              </a:lnSpc>
              <a:spcBef>
                <a:spcPts val="0"/>
              </a:spcBef>
              <a:buNone/>
              <a:defRPr sz="3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68" name="Espace réservé du texte 4">
            <a:extLst>
              <a:ext uri="{FF2B5EF4-FFF2-40B4-BE49-F238E27FC236}">
                <a16:creationId xmlns:a16="http://schemas.microsoft.com/office/drawing/2014/main" id="{6C0CDED2-172D-9BFA-768D-951A323681D8}"/>
              </a:ext>
            </a:extLst>
          </p:cNvPr>
          <p:cNvSpPr>
            <a:spLocks noGrp="1"/>
          </p:cNvSpPr>
          <p:nvPr>
            <p:ph type="body" sz="quarter" idx="26" hasCustomPrompt="1"/>
          </p:nvPr>
        </p:nvSpPr>
        <p:spPr>
          <a:xfrm>
            <a:off x="7264907" y="4200163"/>
            <a:ext cx="1519524" cy="486068"/>
          </a:xfrm>
          <a:prstGeom prst="rect">
            <a:avLst/>
          </a:prstGeom>
        </p:spPr>
        <p:txBody>
          <a:bodyPr lIns="0" tIns="0" rIns="0" bIns="0"/>
          <a:lstStyle>
            <a:lvl1pPr marL="0" indent="0">
              <a:lnSpc>
                <a:spcPts val="1335"/>
              </a:lnSpc>
              <a:spcBef>
                <a:spcPts val="0"/>
              </a:spcBef>
              <a:buFont typeface="Arial" panose="020B0604020202020204" pitchFamily="34" charset="0"/>
              <a:buNone/>
              <a:defRPr sz="1050" b="0"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4" name="Espace réservé du texte 4">
            <a:extLst>
              <a:ext uri="{FF2B5EF4-FFF2-40B4-BE49-F238E27FC236}">
                <a16:creationId xmlns:a16="http://schemas.microsoft.com/office/drawing/2014/main" id="{12A3BBBA-BE0C-4144-EE3E-6508402B9617}"/>
              </a:ext>
            </a:extLst>
          </p:cNvPr>
          <p:cNvSpPr>
            <a:spLocks noGrp="1"/>
          </p:cNvSpPr>
          <p:nvPr>
            <p:ph type="body" sz="quarter" idx="11" hasCustomPrompt="1"/>
          </p:nvPr>
        </p:nvSpPr>
        <p:spPr>
          <a:xfrm>
            <a:off x="367888" y="1309722"/>
            <a:ext cx="6148382"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12" name="Espace réservé du texte 4">
            <a:extLst>
              <a:ext uri="{FF2B5EF4-FFF2-40B4-BE49-F238E27FC236}">
                <a16:creationId xmlns:a16="http://schemas.microsoft.com/office/drawing/2014/main" id="{696B6B3D-3C2C-7E46-393C-E713ADFE7643}"/>
              </a:ext>
            </a:extLst>
          </p:cNvPr>
          <p:cNvSpPr>
            <a:spLocks noGrp="1"/>
          </p:cNvSpPr>
          <p:nvPr>
            <p:ph type="body" sz="quarter" idx="13" hasCustomPrompt="1"/>
          </p:nvPr>
        </p:nvSpPr>
        <p:spPr>
          <a:xfrm>
            <a:off x="367888" y="2787780"/>
            <a:ext cx="6148382" cy="1838126"/>
          </a:xfrm>
          <a:prstGeom prst="rect">
            <a:avLst/>
          </a:prstGeom>
        </p:spPr>
        <p:txBody>
          <a:bodyPr wrap="square" lIns="0" tIns="0" rIns="0" bIns="0">
            <a:noAutofit/>
          </a:bodyPr>
          <a:lstStyle>
            <a:lvl1pPr marL="0" indent="0">
              <a:lnSpc>
                <a:spcPts val="1335"/>
              </a:lnSpc>
              <a:spcBef>
                <a:spcPts val="0"/>
              </a:spcBef>
              <a:buNone/>
              <a:defRPr sz="1200" b="1"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1"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1"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3" name="Espace réservé du texte 15">
            <a:extLst>
              <a:ext uri="{FF2B5EF4-FFF2-40B4-BE49-F238E27FC236}">
                <a16:creationId xmlns:a16="http://schemas.microsoft.com/office/drawing/2014/main" id="{DDD54A2B-2650-D070-4575-3801BBC2ED9D}"/>
              </a:ext>
            </a:extLst>
          </p:cNvPr>
          <p:cNvSpPr txBox="1">
            <a:spLocks/>
          </p:cNvSpPr>
          <p:nvPr userDrawn="1"/>
        </p:nvSpPr>
        <p:spPr>
          <a:xfrm>
            <a:off x="8664146" y="4880632"/>
            <a:ext cx="324045" cy="6744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r"/>
            <a:fld id="{5A4A322A-766F-E640-B821-9AE8FB32EE1A}" type="slidenum">
              <a:rPr lang="fr-FR" sz="750" b="0" i="0" smtClean="0">
                <a:latin typeface="Arial" panose="020B0604020202020204" pitchFamily="34" charset="0"/>
                <a:cs typeface="Arial" panose="020B0604020202020204" pitchFamily="34" charset="0"/>
              </a:rPr>
              <a:pPr marL="171450" indent="-171450" algn="r"/>
              <a:t>‹N°›</a:t>
            </a:fld>
            <a:endParaRPr lang="fr-FR" sz="750" b="0"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4049787"/>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exte 4 colonnes">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531DA58-4F3C-7C91-C87C-B8DF604F4533}"/>
              </a:ext>
            </a:extLst>
          </p:cNvPr>
          <p:cNvPicPr>
            <a:picLocks noChangeAspect="1"/>
          </p:cNvPicPr>
          <p:nvPr userDrawn="1"/>
        </p:nvPicPr>
        <p:blipFill>
          <a:blip r:embed="rId2"/>
          <a:stretch>
            <a:fillRect/>
          </a:stretch>
        </p:blipFill>
        <p:spPr>
          <a:xfrm rot="16200000">
            <a:off x="3718175" y="-282331"/>
            <a:ext cx="1707653" cy="9144003"/>
          </a:xfrm>
          <a:prstGeom prst="rect">
            <a:avLst/>
          </a:prstGeom>
        </p:spPr>
      </p:pic>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59569" y="357187"/>
            <a:ext cx="8424863" cy="810368"/>
          </a:xfrm>
          <a:prstGeom prst="rect">
            <a:avLst/>
          </a:prstGeom>
        </p:spPr>
        <p:txBody>
          <a:bodyPr lIns="0" tIns="0" rIns="0" bIns="0"/>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3" name="Espace réservé du texte 22">
            <a:extLst>
              <a:ext uri="{FF2B5EF4-FFF2-40B4-BE49-F238E27FC236}">
                <a16:creationId xmlns:a16="http://schemas.microsoft.com/office/drawing/2014/main" id="{50BDB343-0DEB-CAD3-FA7E-0C1FEB1EC5F5}"/>
              </a:ext>
            </a:extLst>
          </p:cNvPr>
          <p:cNvSpPr>
            <a:spLocks noGrp="1"/>
          </p:cNvSpPr>
          <p:nvPr>
            <p:ph type="body" sz="quarter" idx="20" hasCustomPrompt="1"/>
          </p:nvPr>
        </p:nvSpPr>
        <p:spPr>
          <a:xfrm>
            <a:off x="363492" y="1906533"/>
            <a:ext cx="8426533" cy="775347"/>
          </a:xfrm>
          <a:prstGeom prst="rect">
            <a:avLst/>
          </a:prstGeom>
        </p:spPr>
        <p:txBody>
          <a:bodyPr lIns="0" tIns="0" rIns="0" bIns="0"/>
          <a:lstStyle>
            <a:lvl1pPr marL="0" indent="0">
              <a:lnSpc>
                <a:spcPts val="1545"/>
              </a:lnSpc>
              <a:spcBef>
                <a:spcPts val="0"/>
              </a:spcBef>
              <a:buNone/>
              <a:defRPr sz="1350" b="1" i="0">
                <a:solidFill>
                  <a:schemeClr val="accent4"/>
                </a:solidFill>
                <a:latin typeface="Arial" panose="020B0604020202020204" pitchFamily="34" charset="0"/>
                <a:cs typeface="Arial" panose="020B0604020202020204" pitchFamily="34" charset="0"/>
              </a:defRPr>
            </a:lvl1pPr>
          </a:lstStyle>
          <a:p>
            <a:pPr lvl="0"/>
            <a:r>
              <a:rPr lang="fr-FR" dirty="0"/>
              <a:t>Cliquez ici pour ajouter une introduction</a:t>
            </a:r>
          </a:p>
        </p:txBody>
      </p:sp>
      <p:sp>
        <p:nvSpPr>
          <p:cNvPr id="2" name="Espace réservé du texte 4">
            <a:extLst>
              <a:ext uri="{FF2B5EF4-FFF2-40B4-BE49-F238E27FC236}">
                <a16:creationId xmlns:a16="http://schemas.microsoft.com/office/drawing/2014/main" id="{F52F0032-4F3D-B893-5B5A-CB5DB0B9FC2A}"/>
              </a:ext>
            </a:extLst>
          </p:cNvPr>
          <p:cNvSpPr>
            <a:spLocks noGrp="1"/>
          </p:cNvSpPr>
          <p:nvPr>
            <p:ph type="body" sz="quarter" idx="11" hasCustomPrompt="1"/>
          </p:nvPr>
        </p:nvSpPr>
        <p:spPr>
          <a:xfrm>
            <a:off x="367888" y="1309722"/>
            <a:ext cx="8424863"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6" name="Espace réservé du texte 4">
            <a:extLst>
              <a:ext uri="{FF2B5EF4-FFF2-40B4-BE49-F238E27FC236}">
                <a16:creationId xmlns:a16="http://schemas.microsoft.com/office/drawing/2014/main" id="{657D0E84-04ED-EDDA-B42A-506F13DA04AA}"/>
              </a:ext>
            </a:extLst>
          </p:cNvPr>
          <p:cNvSpPr>
            <a:spLocks noGrp="1"/>
          </p:cNvSpPr>
          <p:nvPr>
            <p:ph type="body" sz="quarter" idx="13" hasCustomPrompt="1"/>
          </p:nvPr>
        </p:nvSpPr>
        <p:spPr>
          <a:xfrm>
            <a:off x="351152" y="2786287"/>
            <a:ext cx="2654940" cy="1839619"/>
          </a:xfrm>
          <a:prstGeom prst="rect">
            <a:avLst/>
          </a:prstGeom>
        </p:spPr>
        <p:txBody>
          <a:bodyPr wrap="square" lIns="0" tIns="0" rIns="0" bIns="0">
            <a:noAutofit/>
          </a:bodyPr>
          <a:lstStyle>
            <a:lvl1pPr marL="0" indent="0">
              <a:lnSpc>
                <a:spcPts val="1335"/>
              </a:lnSpc>
              <a:spcBef>
                <a:spcPts val="0"/>
              </a:spcBef>
              <a:buNone/>
              <a:defRPr sz="1200" b="0"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0"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0"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a:t>
            </a:r>
          </a:p>
          <a:p>
            <a:pPr lvl="1"/>
            <a:r>
              <a:rPr lang="fr-FR" dirty="0"/>
              <a:t>Premier niveau</a:t>
            </a:r>
          </a:p>
          <a:p>
            <a:pPr lvl="2"/>
            <a:r>
              <a:rPr lang="fr-FR" dirty="0"/>
              <a:t>Deuxième niveau</a:t>
            </a:r>
          </a:p>
        </p:txBody>
      </p:sp>
      <p:sp>
        <p:nvSpPr>
          <p:cNvPr id="7" name="Espace réservé du texte 4">
            <a:extLst>
              <a:ext uri="{FF2B5EF4-FFF2-40B4-BE49-F238E27FC236}">
                <a16:creationId xmlns:a16="http://schemas.microsoft.com/office/drawing/2014/main" id="{003C71A5-6321-FE30-29A6-4B185406FF4D}"/>
              </a:ext>
            </a:extLst>
          </p:cNvPr>
          <p:cNvSpPr>
            <a:spLocks noGrp="1"/>
          </p:cNvSpPr>
          <p:nvPr>
            <p:ph type="body" sz="quarter" idx="21" hasCustomPrompt="1"/>
          </p:nvPr>
        </p:nvSpPr>
        <p:spPr>
          <a:xfrm>
            <a:off x="3244530" y="2786287"/>
            <a:ext cx="2654940" cy="1839619"/>
          </a:xfrm>
          <a:prstGeom prst="rect">
            <a:avLst/>
          </a:prstGeom>
        </p:spPr>
        <p:txBody>
          <a:bodyPr wrap="square" lIns="0" tIns="0" rIns="0" bIns="0">
            <a:noAutofit/>
          </a:bodyPr>
          <a:lstStyle>
            <a:lvl1pPr marL="0" indent="0">
              <a:lnSpc>
                <a:spcPts val="1335"/>
              </a:lnSpc>
              <a:spcBef>
                <a:spcPts val="0"/>
              </a:spcBef>
              <a:buNone/>
              <a:defRPr sz="1200" b="0"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0"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0"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a:t>
            </a:r>
          </a:p>
          <a:p>
            <a:pPr lvl="1"/>
            <a:r>
              <a:rPr lang="fr-FR" dirty="0"/>
              <a:t>Premier niveau</a:t>
            </a:r>
          </a:p>
          <a:p>
            <a:pPr lvl="2"/>
            <a:r>
              <a:rPr lang="fr-FR" dirty="0"/>
              <a:t>Deuxième niveau</a:t>
            </a:r>
          </a:p>
        </p:txBody>
      </p:sp>
      <p:sp>
        <p:nvSpPr>
          <p:cNvPr id="9" name="Espace réservé du texte 4">
            <a:extLst>
              <a:ext uri="{FF2B5EF4-FFF2-40B4-BE49-F238E27FC236}">
                <a16:creationId xmlns:a16="http://schemas.microsoft.com/office/drawing/2014/main" id="{1B760DAB-596C-3421-9734-598CEB600323}"/>
              </a:ext>
            </a:extLst>
          </p:cNvPr>
          <p:cNvSpPr>
            <a:spLocks noGrp="1"/>
          </p:cNvSpPr>
          <p:nvPr>
            <p:ph type="body" sz="quarter" idx="22" hasCustomPrompt="1"/>
          </p:nvPr>
        </p:nvSpPr>
        <p:spPr>
          <a:xfrm>
            <a:off x="6139379" y="2786287"/>
            <a:ext cx="2654940" cy="1839619"/>
          </a:xfrm>
          <a:prstGeom prst="rect">
            <a:avLst/>
          </a:prstGeom>
        </p:spPr>
        <p:txBody>
          <a:bodyPr wrap="square" lIns="0" tIns="0" rIns="0" bIns="0">
            <a:noAutofit/>
          </a:bodyPr>
          <a:lstStyle>
            <a:lvl1pPr marL="0" indent="0">
              <a:lnSpc>
                <a:spcPts val="1335"/>
              </a:lnSpc>
              <a:spcBef>
                <a:spcPts val="0"/>
              </a:spcBef>
              <a:buNone/>
              <a:defRPr sz="1200" b="0"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0"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0"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a:t>
            </a:r>
          </a:p>
          <a:p>
            <a:pPr lvl="1"/>
            <a:r>
              <a:rPr lang="fr-FR" dirty="0"/>
              <a:t>Premier niveau</a:t>
            </a:r>
          </a:p>
          <a:p>
            <a:pPr lvl="2"/>
            <a:r>
              <a:rPr lang="fr-FR" dirty="0"/>
              <a:t>Deuxième niveau</a:t>
            </a:r>
          </a:p>
        </p:txBody>
      </p:sp>
    </p:spTree>
    <p:extLst>
      <p:ext uri="{BB962C8B-B14F-4D97-AF65-F5344CB8AC3E}">
        <p14:creationId xmlns:p14="http://schemas.microsoft.com/office/powerpoint/2010/main" val="3467104611"/>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Diapo vide avec Pied de pa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C0247C0-77DD-A3E4-3196-90CA460D6990}"/>
              </a:ext>
            </a:extLst>
          </p:cNvPr>
          <p:cNvPicPr>
            <a:picLocks noChangeAspect="1"/>
          </p:cNvPicPr>
          <p:nvPr userDrawn="1"/>
        </p:nvPicPr>
        <p:blipFill>
          <a:blip r:embed="rId2"/>
          <a:stretch>
            <a:fillRect/>
          </a:stretch>
        </p:blipFill>
        <p:spPr>
          <a:xfrm rot="16200000">
            <a:off x="3718175" y="-282331"/>
            <a:ext cx="1707653" cy="9144003"/>
          </a:xfrm>
          <a:prstGeom prst="rect">
            <a:avLst/>
          </a:prstGeom>
        </p:spPr>
      </p:pic>
      <p:sp>
        <p:nvSpPr>
          <p:cNvPr id="2" name="Espace réservé du texte 4">
            <a:extLst>
              <a:ext uri="{FF2B5EF4-FFF2-40B4-BE49-F238E27FC236}">
                <a16:creationId xmlns:a16="http://schemas.microsoft.com/office/drawing/2014/main" id="{331BEA57-27F0-866E-CB25-D7E040770F8E}"/>
              </a:ext>
            </a:extLst>
          </p:cNvPr>
          <p:cNvSpPr>
            <a:spLocks noGrp="1"/>
          </p:cNvSpPr>
          <p:nvPr>
            <p:ph type="body" sz="quarter" idx="10" hasCustomPrompt="1"/>
          </p:nvPr>
        </p:nvSpPr>
        <p:spPr>
          <a:xfrm>
            <a:off x="359568" y="123478"/>
            <a:ext cx="8424863" cy="414363"/>
          </a:xfrm>
          <a:prstGeom prst="rect">
            <a:avLst/>
          </a:prstGeom>
        </p:spPr>
        <p:txBody>
          <a:bodyPr lIns="0" tIns="0" rIns="0" bIns="0"/>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un titre</a:t>
            </a:r>
          </a:p>
        </p:txBody>
      </p:sp>
      <p:sp>
        <p:nvSpPr>
          <p:cNvPr id="4" name="Espace réservé du texte 4">
            <a:extLst>
              <a:ext uri="{FF2B5EF4-FFF2-40B4-BE49-F238E27FC236}">
                <a16:creationId xmlns:a16="http://schemas.microsoft.com/office/drawing/2014/main" id="{E70B74EC-50D2-8AA2-2587-17AE64B7E413}"/>
              </a:ext>
            </a:extLst>
          </p:cNvPr>
          <p:cNvSpPr>
            <a:spLocks noGrp="1"/>
          </p:cNvSpPr>
          <p:nvPr>
            <p:ph type="body" sz="quarter" idx="11" hasCustomPrompt="1"/>
          </p:nvPr>
        </p:nvSpPr>
        <p:spPr>
          <a:xfrm>
            <a:off x="359567" y="552259"/>
            <a:ext cx="8424863" cy="256480"/>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un sous-titre</a:t>
            </a:r>
          </a:p>
        </p:txBody>
      </p:sp>
      <p:sp>
        <p:nvSpPr>
          <p:cNvPr id="5" name="Espace réservé du texte 4">
            <a:extLst>
              <a:ext uri="{FF2B5EF4-FFF2-40B4-BE49-F238E27FC236}">
                <a16:creationId xmlns:a16="http://schemas.microsoft.com/office/drawing/2014/main" id="{17057C5F-1FA4-23D7-6EA8-A9B30E0A0F98}"/>
              </a:ext>
            </a:extLst>
          </p:cNvPr>
          <p:cNvSpPr>
            <a:spLocks noGrp="1"/>
          </p:cNvSpPr>
          <p:nvPr>
            <p:ph type="body" sz="quarter" idx="13" hasCustomPrompt="1"/>
          </p:nvPr>
        </p:nvSpPr>
        <p:spPr>
          <a:xfrm>
            <a:off x="367888" y="1131590"/>
            <a:ext cx="8416544" cy="3494316"/>
          </a:xfrm>
          <a:prstGeom prst="rect">
            <a:avLst/>
          </a:prstGeom>
        </p:spPr>
        <p:txBody>
          <a:bodyPr wrap="square" lIns="0" tIns="0" rIns="0" bIns="0">
            <a:noAutofit/>
          </a:bodyPr>
          <a:lstStyle>
            <a:lvl1pPr marL="0" indent="0">
              <a:lnSpc>
                <a:spcPts val="1335"/>
              </a:lnSpc>
              <a:spcBef>
                <a:spcPts val="0"/>
              </a:spcBef>
              <a:buNone/>
              <a:defRPr sz="1200" b="1"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1"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1"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Tree>
    <p:extLst>
      <p:ext uri="{BB962C8B-B14F-4D97-AF65-F5344CB8AC3E}">
        <p14:creationId xmlns:p14="http://schemas.microsoft.com/office/powerpoint/2010/main" val="1584277797"/>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Diapo vide avec Pied de pa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C0247C0-77DD-A3E4-3196-90CA460D6990}"/>
              </a:ext>
            </a:extLst>
          </p:cNvPr>
          <p:cNvPicPr>
            <a:picLocks noChangeAspect="1"/>
          </p:cNvPicPr>
          <p:nvPr userDrawn="1"/>
        </p:nvPicPr>
        <p:blipFill>
          <a:blip r:embed="rId2"/>
          <a:stretch>
            <a:fillRect/>
          </a:stretch>
        </p:blipFill>
        <p:spPr>
          <a:xfrm rot="16200000">
            <a:off x="3718175" y="-282331"/>
            <a:ext cx="1707653" cy="9144003"/>
          </a:xfrm>
          <a:prstGeom prst="rect">
            <a:avLst/>
          </a:prstGeom>
        </p:spPr>
      </p:pic>
      <p:sp>
        <p:nvSpPr>
          <p:cNvPr id="2" name="Espace réservé du texte 4">
            <a:extLst>
              <a:ext uri="{FF2B5EF4-FFF2-40B4-BE49-F238E27FC236}">
                <a16:creationId xmlns:a16="http://schemas.microsoft.com/office/drawing/2014/main" id="{331BEA57-27F0-866E-CB25-D7E040770F8E}"/>
              </a:ext>
            </a:extLst>
          </p:cNvPr>
          <p:cNvSpPr>
            <a:spLocks noGrp="1"/>
          </p:cNvSpPr>
          <p:nvPr>
            <p:ph type="body" sz="quarter" idx="10" hasCustomPrompt="1"/>
          </p:nvPr>
        </p:nvSpPr>
        <p:spPr>
          <a:xfrm>
            <a:off x="359568" y="123478"/>
            <a:ext cx="8424863" cy="414363"/>
          </a:xfrm>
          <a:prstGeom prst="rect">
            <a:avLst/>
          </a:prstGeom>
        </p:spPr>
        <p:txBody>
          <a:bodyPr lIns="0" tIns="0" rIns="0" bIns="0"/>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un titre</a:t>
            </a:r>
          </a:p>
        </p:txBody>
      </p:sp>
      <p:sp>
        <p:nvSpPr>
          <p:cNvPr id="4" name="Espace réservé du texte 4">
            <a:extLst>
              <a:ext uri="{FF2B5EF4-FFF2-40B4-BE49-F238E27FC236}">
                <a16:creationId xmlns:a16="http://schemas.microsoft.com/office/drawing/2014/main" id="{E70B74EC-50D2-8AA2-2587-17AE64B7E413}"/>
              </a:ext>
            </a:extLst>
          </p:cNvPr>
          <p:cNvSpPr>
            <a:spLocks noGrp="1"/>
          </p:cNvSpPr>
          <p:nvPr>
            <p:ph type="body" sz="quarter" idx="11" hasCustomPrompt="1"/>
          </p:nvPr>
        </p:nvSpPr>
        <p:spPr>
          <a:xfrm>
            <a:off x="359567" y="552259"/>
            <a:ext cx="8424863" cy="256480"/>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un sous-titre</a:t>
            </a:r>
          </a:p>
        </p:txBody>
      </p:sp>
    </p:spTree>
    <p:extLst>
      <p:ext uri="{BB962C8B-B14F-4D97-AF65-F5344CB8AC3E}">
        <p14:creationId xmlns:p14="http://schemas.microsoft.com/office/powerpoint/2010/main" val="515696242"/>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Diapo vide avec Pied de pa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C0247C0-77DD-A3E4-3196-90CA460D6990}"/>
              </a:ext>
            </a:extLst>
          </p:cNvPr>
          <p:cNvPicPr>
            <a:picLocks noChangeAspect="1"/>
          </p:cNvPicPr>
          <p:nvPr userDrawn="1"/>
        </p:nvPicPr>
        <p:blipFill>
          <a:blip r:embed="rId2"/>
          <a:stretch>
            <a:fillRect/>
          </a:stretch>
        </p:blipFill>
        <p:spPr>
          <a:xfrm rot="16200000">
            <a:off x="3718175" y="-282331"/>
            <a:ext cx="1707653" cy="9144003"/>
          </a:xfrm>
          <a:prstGeom prst="rect">
            <a:avLst/>
          </a:prstGeom>
        </p:spPr>
      </p:pic>
    </p:spTree>
    <p:extLst>
      <p:ext uri="{BB962C8B-B14F-4D97-AF65-F5344CB8AC3E}">
        <p14:creationId xmlns:p14="http://schemas.microsoft.com/office/powerpoint/2010/main" val="405953724"/>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6_Couverture trame clair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0E216D4E-9859-4EF0-AB07-583A8F17D3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9952" y="0"/>
            <a:ext cx="5850241" cy="5143876"/>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246233" cy="5143876"/>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359569" y="2673471"/>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359569" y="2791712"/>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305408" y="4422950"/>
            <a:ext cx="3653692" cy="64499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500" dirty="0"/>
          </a:p>
        </p:txBody>
      </p:sp>
      <p:pic>
        <p:nvPicPr>
          <p:cNvPr id="18" name="Graphique 17">
            <a:extLst>
              <a:ext uri="{FF2B5EF4-FFF2-40B4-BE49-F238E27FC236}">
                <a16:creationId xmlns:a16="http://schemas.microsoft.com/office/drawing/2014/main" id="{BCAC6964-66DB-4558-4AB0-EC60E1678C2C}"/>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4199" y="4703901"/>
            <a:ext cx="122940" cy="75813"/>
          </a:xfrm>
          <a:prstGeom prst="rect">
            <a:avLst/>
          </a:prstGeom>
        </p:spPr>
      </p:pic>
      <p:pic>
        <p:nvPicPr>
          <p:cNvPr id="8" name="Graphique 7">
            <a:extLst>
              <a:ext uri="{FF2B5EF4-FFF2-40B4-BE49-F238E27FC236}">
                <a16:creationId xmlns:a16="http://schemas.microsoft.com/office/drawing/2014/main" id="{4F55A71F-6B9C-E8D9-6B4E-844CD2C65A1B}"/>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9850" t="36707" r="28821" b="34081"/>
          <a:stretch/>
        </p:blipFill>
        <p:spPr>
          <a:xfrm>
            <a:off x="4788030" y="601957"/>
            <a:ext cx="1242173" cy="1242173"/>
          </a:xfrm>
          <a:prstGeom prst="rect">
            <a:avLst/>
          </a:prstGeom>
        </p:spPr>
      </p:pic>
      <p:sp>
        <p:nvSpPr>
          <p:cNvPr id="9" name="Sous-titre 2">
            <a:extLst>
              <a:ext uri="{FF2B5EF4-FFF2-40B4-BE49-F238E27FC236}">
                <a16:creationId xmlns:a16="http://schemas.microsoft.com/office/drawing/2014/main" id="{034B118D-2FAA-524A-6BA3-69F972AE27A6}"/>
              </a:ext>
            </a:extLst>
          </p:cNvPr>
          <p:cNvSpPr>
            <a:spLocks noGrp="1"/>
          </p:cNvSpPr>
          <p:nvPr>
            <p:ph type="subTitle" idx="10" hasCustomPrompt="1"/>
          </p:nvPr>
        </p:nvSpPr>
        <p:spPr>
          <a:xfrm>
            <a:off x="359569" y="3651900"/>
            <a:ext cx="4212431" cy="644999"/>
          </a:xfrm>
          <a:prstGeom prst="rect">
            <a:avLst/>
          </a:prstGeom>
        </p:spPr>
        <p:txBody>
          <a:bodyPr lIns="0" tIns="0" rIns="0" bIns="0">
            <a:normAutofit/>
          </a:bodyPr>
          <a:lstStyle>
            <a:lvl1pPr marL="0" indent="0" algn="l">
              <a:lnSpc>
                <a:spcPts val="1320"/>
              </a:lnSpc>
              <a:buNone/>
              <a:defRPr sz="1350" b="1" i="0" baseline="0">
                <a:solidFill>
                  <a:schemeClr val="accent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Restitutions</a:t>
            </a:r>
          </a:p>
        </p:txBody>
      </p:sp>
      <p:sp>
        <p:nvSpPr>
          <p:cNvPr id="10" name="ZoneTexte 9">
            <a:extLst>
              <a:ext uri="{FF2B5EF4-FFF2-40B4-BE49-F238E27FC236}">
                <a16:creationId xmlns:a16="http://schemas.microsoft.com/office/drawing/2014/main" id="{0956FBDA-B443-D8CB-0127-2A4014940A61}"/>
              </a:ext>
            </a:extLst>
          </p:cNvPr>
          <p:cNvSpPr txBox="1"/>
          <p:nvPr userDrawn="1"/>
        </p:nvSpPr>
        <p:spPr>
          <a:xfrm>
            <a:off x="521898" y="4685952"/>
            <a:ext cx="621965" cy="135037"/>
          </a:xfrm>
          <a:prstGeom prst="rect">
            <a:avLst/>
          </a:prstGeom>
          <a:noFill/>
        </p:spPr>
        <p:txBody>
          <a:bodyPr wrap="none" lIns="0" tIns="0" rIns="0" bIns="0" rtlCol="0">
            <a:spAutoFit/>
          </a:bodyPr>
          <a:lstStyle/>
          <a:p>
            <a:pPr marL="0" lvl="0" indent="0" algn="l" defTabSz="685800" rtl="0" eaLnBrk="1" latinLnBrk="0" hangingPunct="1">
              <a:lnSpc>
                <a:spcPct val="90000"/>
              </a:lnSpc>
              <a:spcBef>
                <a:spcPts val="750"/>
              </a:spcBef>
              <a:buFont typeface="Arial" panose="020B0604020202020204" pitchFamily="34" charset="0"/>
              <a:buNone/>
            </a:pPr>
            <a:fld id="{71EE7E6F-E690-594F-AA95-A2E190D12AE4}" type="datetime1">
              <a:rPr lang="fr-FR" sz="975" b="0" i="0" kern="1200" smtClean="0">
                <a:solidFill>
                  <a:schemeClr val="accent2"/>
                </a:solidFill>
                <a:latin typeface="Arial" panose="020B0604020202020204" pitchFamily="34" charset="0"/>
                <a:ea typeface="+mn-ea"/>
                <a:cs typeface="Arial" panose="020B0604020202020204" pitchFamily="34" charset="0"/>
              </a:rPr>
              <a:pPr marL="0" lvl="0" indent="0" algn="l" defTabSz="685800" rtl="0" eaLnBrk="1" latinLnBrk="0" hangingPunct="1">
                <a:lnSpc>
                  <a:spcPct val="90000"/>
                </a:lnSpc>
                <a:spcBef>
                  <a:spcPts val="750"/>
                </a:spcBef>
                <a:buFont typeface="Arial" panose="020B0604020202020204" pitchFamily="34" charset="0"/>
                <a:buNone/>
              </a:pPr>
              <a:t>18/06/2026</a:t>
            </a:fld>
            <a:endParaRPr lang="fr-FR" sz="975" b="0" i="0" kern="1200" dirty="0">
              <a:solidFill>
                <a:schemeClr val="accent2"/>
              </a:solidFill>
              <a:latin typeface="Arial" panose="020B0604020202020204" pitchFamily="34" charset="0"/>
              <a:ea typeface="+mn-ea"/>
              <a:cs typeface="Arial" panose="020B0604020202020204" pitchFamily="34" charset="0"/>
            </a:endParaRPr>
          </a:p>
        </p:txBody>
      </p:sp>
      <p:sp>
        <p:nvSpPr>
          <p:cNvPr id="11" name="Espace réservé du titre 1">
            <a:extLst>
              <a:ext uri="{FF2B5EF4-FFF2-40B4-BE49-F238E27FC236}">
                <a16:creationId xmlns:a16="http://schemas.microsoft.com/office/drawing/2014/main" id="{0A516C33-8358-C1A9-53E5-14770CC3013D}"/>
              </a:ext>
            </a:extLst>
          </p:cNvPr>
          <p:cNvSpPr>
            <a:spLocks noGrp="1"/>
          </p:cNvSpPr>
          <p:nvPr>
            <p:ph type="title"/>
          </p:nvPr>
        </p:nvSpPr>
        <p:spPr>
          <a:xfrm>
            <a:off x="359569" y="1743650"/>
            <a:ext cx="4212431" cy="972135"/>
          </a:xfrm>
          <a:prstGeom prst="rect">
            <a:avLst/>
          </a:prstGeom>
        </p:spPr>
        <p:txBody>
          <a:bodyPr vert="horz" wrap="square" lIns="0" tIns="0" rIns="0" bIns="0" rtlCol="0" anchor="t" anchorCtr="0">
            <a:noAutofit/>
          </a:bodyPr>
          <a:lstStyle>
            <a:lvl1pPr>
              <a:lnSpc>
                <a:spcPts val="4110"/>
              </a:lnSpc>
              <a:defRPr sz="4050" b="0" i="0" baseline="0">
                <a:solidFill>
                  <a:schemeClr val="accent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1255282941"/>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5_Couverture trame clair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128E351-2498-7473-8821-92115616CC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87824" y="0"/>
            <a:ext cx="8481061" cy="5143500"/>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246233" cy="5143876"/>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359569" y="2673471"/>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359569" y="2791712"/>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305408" y="4422950"/>
            <a:ext cx="3653692" cy="64499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500" dirty="0"/>
          </a:p>
        </p:txBody>
      </p:sp>
      <p:pic>
        <p:nvPicPr>
          <p:cNvPr id="18" name="Graphique 17">
            <a:extLst>
              <a:ext uri="{FF2B5EF4-FFF2-40B4-BE49-F238E27FC236}">
                <a16:creationId xmlns:a16="http://schemas.microsoft.com/office/drawing/2014/main" id="{BCAC6964-66DB-4558-4AB0-EC60E1678C2C}"/>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4199" y="4703901"/>
            <a:ext cx="122940" cy="75813"/>
          </a:xfrm>
          <a:prstGeom prst="rect">
            <a:avLst/>
          </a:prstGeom>
        </p:spPr>
      </p:pic>
      <p:pic>
        <p:nvPicPr>
          <p:cNvPr id="8" name="Graphique 7">
            <a:extLst>
              <a:ext uri="{FF2B5EF4-FFF2-40B4-BE49-F238E27FC236}">
                <a16:creationId xmlns:a16="http://schemas.microsoft.com/office/drawing/2014/main" id="{4F55A71F-6B9C-E8D9-6B4E-844CD2C65A1B}"/>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9850" t="36707" r="28821" b="34081"/>
          <a:stretch/>
        </p:blipFill>
        <p:spPr>
          <a:xfrm>
            <a:off x="4788030" y="601957"/>
            <a:ext cx="1242173" cy="1242173"/>
          </a:xfrm>
          <a:prstGeom prst="rect">
            <a:avLst/>
          </a:prstGeom>
        </p:spPr>
      </p:pic>
      <p:sp>
        <p:nvSpPr>
          <p:cNvPr id="9" name="Sous-titre 2">
            <a:extLst>
              <a:ext uri="{FF2B5EF4-FFF2-40B4-BE49-F238E27FC236}">
                <a16:creationId xmlns:a16="http://schemas.microsoft.com/office/drawing/2014/main" id="{034B118D-2FAA-524A-6BA3-69F972AE27A6}"/>
              </a:ext>
            </a:extLst>
          </p:cNvPr>
          <p:cNvSpPr>
            <a:spLocks noGrp="1"/>
          </p:cNvSpPr>
          <p:nvPr>
            <p:ph type="subTitle" idx="10" hasCustomPrompt="1"/>
          </p:nvPr>
        </p:nvSpPr>
        <p:spPr>
          <a:xfrm>
            <a:off x="359569" y="3651900"/>
            <a:ext cx="4212431" cy="644999"/>
          </a:xfrm>
          <a:prstGeom prst="rect">
            <a:avLst/>
          </a:prstGeom>
        </p:spPr>
        <p:txBody>
          <a:bodyPr lIns="0" tIns="0" rIns="0" bIns="0">
            <a:normAutofit/>
          </a:bodyPr>
          <a:lstStyle>
            <a:lvl1pPr marL="0" indent="0" algn="l">
              <a:lnSpc>
                <a:spcPts val="1320"/>
              </a:lnSpc>
              <a:buNone/>
              <a:defRPr sz="1350" b="1" i="0" baseline="0">
                <a:solidFill>
                  <a:schemeClr val="accent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Rapport d’étonnement</a:t>
            </a:r>
          </a:p>
        </p:txBody>
      </p:sp>
      <p:sp>
        <p:nvSpPr>
          <p:cNvPr id="10" name="ZoneTexte 9">
            <a:extLst>
              <a:ext uri="{FF2B5EF4-FFF2-40B4-BE49-F238E27FC236}">
                <a16:creationId xmlns:a16="http://schemas.microsoft.com/office/drawing/2014/main" id="{0956FBDA-B443-D8CB-0127-2A4014940A61}"/>
              </a:ext>
            </a:extLst>
          </p:cNvPr>
          <p:cNvSpPr txBox="1"/>
          <p:nvPr userDrawn="1"/>
        </p:nvSpPr>
        <p:spPr>
          <a:xfrm>
            <a:off x="521898" y="4685952"/>
            <a:ext cx="621965" cy="135037"/>
          </a:xfrm>
          <a:prstGeom prst="rect">
            <a:avLst/>
          </a:prstGeom>
          <a:noFill/>
        </p:spPr>
        <p:txBody>
          <a:bodyPr wrap="none" lIns="0" tIns="0" rIns="0" bIns="0" rtlCol="0">
            <a:spAutoFit/>
          </a:bodyPr>
          <a:lstStyle/>
          <a:p>
            <a:pPr marL="0" lvl="0" indent="0" algn="l" defTabSz="685800" rtl="0" eaLnBrk="1" latinLnBrk="0" hangingPunct="1">
              <a:lnSpc>
                <a:spcPct val="90000"/>
              </a:lnSpc>
              <a:spcBef>
                <a:spcPts val="750"/>
              </a:spcBef>
              <a:buFont typeface="Arial" panose="020B0604020202020204" pitchFamily="34" charset="0"/>
              <a:buNone/>
            </a:pPr>
            <a:fld id="{71EE7E6F-E690-594F-AA95-A2E190D12AE4}" type="datetime1">
              <a:rPr lang="fr-FR" sz="975" b="0" i="0" kern="1200" smtClean="0">
                <a:solidFill>
                  <a:schemeClr val="accent2"/>
                </a:solidFill>
                <a:latin typeface="Arial" panose="020B0604020202020204" pitchFamily="34" charset="0"/>
                <a:ea typeface="+mn-ea"/>
                <a:cs typeface="Arial" panose="020B0604020202020204" pitchFamily="34" charset="0"/>
              </a:rPr>
              <a:pPr marL="0" lvl="0" indent="0" algn="l" defTabSz="685800" rtl="0" eaLnBrk="1" latinLnBrk="0" hangingPunct="1">
                <a:lnSpc>
                  <a:spcPct val="90000"/>
                </a:lnSpc>
                <a:spcBef>
                  <a:spcPts val="750"/>
                </a:spcBef>
                <a:buFont typeface="Arial" panose="020B0604020202020204" pitchFamily="34" charset="0"/>
                <a:buNone/>
              </a:pPr>
              <a:t>18/06/2026</a:t>
            </a:fld>
            <a:endParaRPr lang="fr-FR" sz="975" b="0" i="0" kern="1200" dirty="0">
              <a:solidFill>
                <a:schemeClr val="accent2"/>
              </a:solidFill>
              <a:latin typeface="Arial" panose="020B0604020202020204" pitchFamily="34" charset="0"/>
              <a:ea typeface="+mn-ea"/>
              <a:cs typeface="Arial" panose="020B0604020202020204" pitchFamily="34" charset="0"/>
            </a:endParaRPr>
          </a:p>
        </p:txBody>
      </p:sp>
      <p:sp>
        <p:nvSpPr>
          <p:cNvPr id="11" name="Espace réservé du titre 1">
            <a:extLst>
              <a:ext uri="{FF2B5EF4-FFF2-40B4-BE49-F238E27FC236}">
                <a16:creationId xmlns:a16="http://schemas.microsoft.com/office/drawing/2014/main" id="{0A516C33-8358-C1A9-53E5-14770CC3013D}"/>
              </a:ext>
            </a:extLst>
          </p:cNvPr>
          <p:cNvSpPr>
            <a:spLocks noGrp="1"/>
          </p:cNvSpPr>
          <p:nvPr>
            <p:ph type="title"/>
          </p:nvPr>
        </p:nvSpPr>
        <p:spPr>
          <a:xfrm>
            <a:off x="359569" y="1743650"/>
            <a:ext cx="4212431" cy="972135"/>
          </a:xfrm>
          <a:prstGeom prst="rect">
            <a:avLst/>
          </a:prstGeom>
        </p:spPr>
        <p:txBody>
          <a:bodyPr vert="horz" wrap="square" lIns="0" tIns="0" rIns="0" bIns="0" rtlCol="0" anchor="t" anchorCtr="0">
            <a:noAutofit/>
          </a:bodyPr>
          <a:lstStyle>
            <a:lvl1pPr>
              <a:lnSpc>
                <a:spcPts val="4110"/>
              </a:lnSpc>
              <a:defRPr sz="4050" b="0" i="0" baseline="0">
                <a:solidFill>
                  <a:schemeClr val="accent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2785324582"/>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5_Couverture logo blanc">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3D9BBEAF-4796-EBAA-3174-C36FF4F2CD1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581" r="22427"/>
          <a:stretch/>
        </p:blipFill>
        <p:spPr>
          <a:xfrm>
            <a:off x="5148064" y="1059582"/>
            <a:ext cx="4263757" cy="2805484"/>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246233" cy="5143876"/>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359569" y="2673471"/>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359569" y="2791712"/>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9" name="Sous-titre 2">
            <a:extLst>
              <a:ext uri="{FF2B5EF4-FFF2-40B4-BE49-F238E27FC236}">
                <a16:creationId xmlns:a16="http://schemas.microsoft.com/office/drawing/2014/main" id="{624FACE4-7A27-9A61-9464-A8FD5186034D}"/>
              </a:ext>
            </a:extLst>
          </p:cNvPr>
          <p:cNvSpPr>
            <a:spLocks noGrp="1"/>
          </p:cNvSpPr>
          <p:nvPr>
            <p:ph type="subTitle" idx="10"/>
          </p:nvPr>
        </p:nvSpPr>
        <p:spPr>
          <a:xfrm>
            <a:off x="359569" y="3651900"/>
            <a:ext cx="4212431" cy="644999"/>
          </a:xfrm>
          <a:prstGeom prst="rect">
            <a:avLst/>
          </a:prstGeom>
        </p:spPr>
        <p:txBody>
          <a:bodyPr lIns="0" tIns="0" rIns="0" bIns="0">
            <a:normAutofit/>
          </a:bodyPr>
          <a:lstStyle>
            <a:lvl1pPr marL="0" indent="0" algn="l">
              <a:lnSpc>
                <a:spcPts val="1320"/>
              </a:lnSpc>
              <a:buNone/>
              <a:defRPr sz="1350" b="1" i="0" baseline="0">
                <a:solidFill>
                  <a:schemeClr val="accent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fr-FR"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305408" y="4422950"/>
            <a:ext cx="3653692" cy="64499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500" dirty="0"/>
          </a:p>
        </p:txBody>
      </p:sp>
      <p:pic>
        <p:nvPicPr>
          <p:cNvPr id="18" name="Graphique 17">
            <a:extLst>
              <a:ext uri="{FF2B5EF4-FFF2-40B4-BE49-F238E27FC236}">
                <a16:creationId xmlns:a16="http://schemas.microsoft.com/office/drawing/2014/main" id="{BCAC6964-66DB-4558-4AB0-EC60E1678C2C}"/>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4199" y="4703901"/>
            <a:ext cx="122940" cy="75813"/>
          </a:xfrm>
          <a:prstGeom prst="rect">
            <a:avLst/>
          </a:prstGeom>
        </p:spPr>
      </p:pic>
      <p:sp>
        <p:nvSpPr>
          <p:cNvPr id="22" name="ZoneTexte 21">
            <a:extLst>
              <a:ext uri="{FF2B5EF4-FFF2-40B4-BE49-F238E27FC236}">
                <a16:creationId xmlns:a16="http://schemas.microsoft.com/office/drawing/2014/main" id="{C53E3C3C-2C8D-A620-1029-CB83D2F2E407}"/>
              </a:ext>
            </a:extLst>
          </p:cNvPr>
          <p:cNvSpPr txBox="1"/>
          <p:nvPr userDrawn="1"/>
        </p:nvSpPr>
        <p:spPr>
          <a:xfrm>
            <a:off x="521898" y="4685952"/>
            <a:ext cx="621965" cy="135037"/>
          </a:xfrm>
          <a:prstGeom prst="rect">
            <a:avLst/>
          </a:prstGeom>
          <a:noFill/>
        </p:spPr>
        <p:txBody>
          <a:bodyPr wrap="none" lIns="0" tIns="0" rIns="0" bIns="0" rtlCol="0">
            <a:spAutoFit/>
          </a:bodyPr>
          <a:lstStyle/>
          <a:p>
            <a:pPr marL="0" lvl="0" indent="0" algn="l" defTabSz="685800" rtl="0" eaLnBrk="1" latinLnBrk="0" hangingPunct="1">
              <a:lnSpc>
                <a:spcPct val="90000"/>
              </a:lnSpc>
              <a:spcBef>
                <a:spcPts val="750"/>
              </a:spcBef>
              <a:buFont typeface="Arial" panose="020B0604020202020204" pitchFamily="34" charset="0"/>
              <a:buNone/>
            </a:pPr>
            <a:fld id="{71EE7E6F-E690-594F-AA95-A2E190D12AE4}" type="datetime1">
              <a:rPr lang="fr-FR" sz="975" b="0" i="0" kern="1200" smtClean="0">
                <a:solidFill>
                  <a:schemeClr val="accent2"/>
                </a:solidFill>
                <a:latin typeface="Arial" panose="020B0604020202020204" pitchFamily="34" charset="0"/>
                <a:ea typeface="+mn-ea"/>
                <a:cs typeface="Arial" panose="020B0604020202020204" pitchFamily="34" charset="0"/>
              </a:rPr>
              <a:pPr marL="0" lvl="0" indent="0" algn="l" defTabSz="685800" rtl="0" eaLnBrk="1" latinLnBrk="0" hangingPunct="1">
                <a:lnSpc>
                  <a:spcPct val="90000"/>
                </a:lnSpc>
                <a:spcBef>
                  <a:spcPts val="750"/>
                </a:spcBef>
                <a:buFont typeface="Arial" panose="020B0604020202020204" pitchFamily="34" charset="0"/>
                <a:buNone/>
              </a:pPr>
              <a:t>18/06/2026</a:t>
            </a:fld>
            <a:endParaRPr lang="fr-FR" sz="975" b="0" i="0" kern="1200" dirty="0">
              <a:solidFill>
                <a:schemeClr val="accent2"/>
              </a:solidFill>
              <a:latin typeface="Arial" panose="020B0604020202020204" pitchFamily="34" charset="0"/>
              <a:ea typeface="+mn-ea"/>
              <a:cs typeface="Arial" panose="020B0604020202020204" pitchFamily="34" charset="0"/>
            </a:endParaRPr>
          </a:p>
        </p:txBody>
      </p:sp>
      <p:sp>
        <p:nvSpPr>
          <p:cNvPr id="4" name="Espace réservé du titre 1">
            <a:extLst>
              <a:ext uri="{FF2B5EF4-FFF2-40B4-BE49-F238E27FC236}">
                <a16:creationId xmlns:a16="http://schemas.microsoft.com/office/drawing/2014/main" id="{99639132-6E78-1DF0-8CD0-B00CAB136A43}"/>
              </a:ext>
            </a:extLst>
          </p:cNvPr>
          <p:cNvSpPr>
            <a:spLocks noGrp="1"/>
          </p:cNvSpPr>
          <p:nvPr>
            <p:ph type="title"/>
          </p:nvPr>
        </p:nvSpPr>
        <p:spPr>
          <a:xfrm>
            <a:off x="359569" y="1743650"/>
            <a:ext cx="4212431" cy="972135"/>
          </a:xfrm>
          <a:prstGeom prst="rect">
            <a:avLst/>
          </a:prstGeom>
        </p:spPr>
        <p:txBody>
          <a:bodyPr vert="horz" wrap="square" lIns="0" tIns="0" rIns="0" bIns="0" rtlCol="0" anchor="t" anchorCtr="0">
            <a:noAutofit/>
          </a:bodyPr>
          <a:lstStyle>
            <a:lvl1pPr>
              <a:lnSpc>
                <a:spcPts val="4110"/>
              </a:lnSpc>
              <a:defRPr sz="4050" b="0" i="0" baseline="0">
                <a:solidFill>
                  <a:schemeClr val="accent1"/>
                </a:solidFill>
                <a:latin typeface="Arial" panose="020B0604020202020204" pitchFamily="34" charset="0"/>
                <a:cs typeface="Arial" panose="020B0604020202020204" pitchFamily="34" charset="0"/>
              </a:defRPr>
            </a:lvl1pPr>
          </a:lstStyle>
          <a:p>
            <a:endParaRPr lang="fr-FR" dirty="0"/>
          </a:p>
        </p:txBody>
      </p:sp>
      <p:pic>
        <p:nvPicPr>
          <p:cNvPr id="6" name="Graphique 5">
            <a:extLst>
              <a:ext uri="{FF2B5EF4-FFF2-40B4-BE49-F238E27FC236}">
                <a16:creationId xmlns:a16="http://schemas.microsoft.com/office/drawing/2014/main" id="{95DECDA9-73C4-DF2B-6707-1083ADE43E8C}"/>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3282" t="31061" r="21209" b="34499"/>
          <a:stretch/>
        </p:blipFill>
        <p:spPr>
          <a:xfrm>
            <a:off x="4572000" y="357187"/>
            <a:ext cx="1674233" cy="1469681"/>
          </a:xfrm>
          <a:prstGeom prst="rect">
            <a:avLst/>
          </a:prstGeom>
        </p:spPr>
      </p:pic>
    </p:spTree>
    <p:extLst>
      <p:ext uri="{BB962C8B-B14F-4D97-AF65-F5344CB8AC3E}">
        <p14:creationId xmlns:p14="http://schemas.microsoft.com/office/powerpoint/2010/main" val="3738095275"/>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7_Couverture trame clair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0E216D4E-9859-4EF0-AB07-583A8F17D3F3}"/>
              </a:ext>
            </a:extLst>
          </p:cNvPr>
          <p:cNvPicPr>
            <a:picLocks noChangeAspect="1"/>
          </p:cNvPicPr>
          <p:nvPr userDrawn="1"/>
        </p:nvPicPr>
        <p:blipFill>
          <a:blip r:embed="rId2"/>
          <a:stretch>
            <a:fillRect/>
          </a:stretch>
        </p:blipFill>
        <p:spPr>
          <a:xfrm>
            <a:off x="4618741" y="1"/>
            <a:ext cx="4525259" cy="5090916"/>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246233" cy="5143876"/>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359569" y="2673471"/>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359569" y="2791712"/>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305408" y="4422950"/>
            <a:ext cx="3653692" cy="64499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500" dirty="0"/>
          </a:p>
        </p:txBody>
      </p:sp>
      <p:pic>
        <p:nvPicPr>
          <p:cNvPr id="18" name="Graphique 17">
            <a:extLst>
              <a:ext uri="{FF2B5EF4-FFF2-40B4-BE49-F238E27FC236}">
                <a16:creationId xmlns:a16="http://schemas.microsoft.com/office/drawing/2014/main" id="{BCAC6964-66DB-4558-4AB0-EC60E1678C2C}"/>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4199" y="4703901"/>
            <a:ext cx="122940" cy="75813"/>
          </a:xfrm>
          <a:prstGeom prst="rect">
            <a:avLst/>
          </a:prstGeom>
        </p:spPr>
      </p:pic>
      <p:pic>
        <p:nvPicPr>
          <p:cNvPr id="8" name="Graphique 7">
            <a:extLst>
              <a:ext uri="{FF2B5EF4-FFF2-40B4-BE49-F238E27FC236}">
                <a16:creationId xmlns:a16="http://schemas.microsoft.com/office/drawing/2014/main" id="{4F55A71F-6B9C-E8D9-6B4E-844CD2C65A1B}"/>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9850" t="36707" r="28821" b="34081"/>
          <a:stretch/>
        </p:blipFill>
        <p:spPr>
          <a:xfrm>
            <a:off x="4788030" y="601957"/>
            <a:ext cx="1242173" cy="1242173"/>
          </a:xfrm>
          <a:prstGeom prst="rect">
            <a:avLst/>
          </a:prstGeom>
        </p:spPr>
      </p:pic>
      <p:sp>
        <p:nvSpPr>
          <p:cNvPr id="9" name="Sous-titre 2">
            <a:extLst>
              <a:ext uri="{FF2B5EF4-FFF2-40B4-BE49-F238E27FC236}">
                <a16:creationId xmlns:a16="http://schemas.microsoft.com/office/drawing/2014/main" id="{034B118D-2FAA-524A-6BA3-69F972AE27A6}"/>
              </a:ext>
            </a:extLst>
          </p:cNvPr>
          <p:cNvSpPr>
            <a:spLocks noGrp="1"/>
          </p:cNvSpPr>
          <p:nvPr>
            <p:ph type="subTitle" idx="10"/>
          </p:nvPr>
        </p:nvSpPr>
        <p:spPr>
          <a:xfrm>
            <a:off x="359569" y="3651900"/>
            <a:ext cx="4212431" cy="644999"/>
          </a:xfrm>
          <a:prstGeom prst="rect">
            <a:avLst/>
          </a:prstGeom>
        </p:spPr>
        <p:txBody>
          <a:bodyPr lIns="0" tIns="0" rIns="0" bIns="0">
            <a:normAutofit/>
          </a:bodyPr>
          <a:lstStyle>
            <a:lvl1pPr marL="0" indent="0" algn="l">
              <a:lnSpc>
                <a:spcPts val="1320"/>
              </a:lnSpc>
              <a:buNone/>
              <a:defRPr sz="1350" b="1" i="0" baseline="0">
                <a:solidFill>
                  <a:schemeClr val="accent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fr-FR" dirty="0"/>
          </a:p>
        </p:txBody>
      </p:sp>
      <p:sp>
        <p:nvSpPr>
          <p:cNvPr id="10" name="ZoneTexte 9">
            <a:extLst>
              <a:ext uri="{FF2B5EF4-FFF2-40B4-BE49-F238E27FC236}">
                <a16:creationId xmlns:a16="http://schemas.microsoft.com/office/drawing/2014/main" id="{0956FBDA-B443-D8CB-0127-2A4014940A61}"/>
              </a:ext>
            </a:extLst>
          </p:cNvPr>
          <p:cNvSpPr txBox="1"/>
          <p:nvPr userDrawn="1"/>
        </p:nvSpPr>
        <p:spPr>
          <a:xfrm>
            <a:off x="521898" y="4685952"/>
            <a:ext cx="621965" cy="135037"/>
          </a:xfrm>
          <a:prstGeom prst="rect">
            <a:avLst/>
          </a:prstGeom>
          <a:noFill/>
        </p:spPr>
        <p:txBody>
          <a:bodyPr wrap="none" lIns="0" tIns="0" rIns="0" bIns="0" rtlCol="0">
            <a:spAutoFit/>
          </a:bodyPr>
          <a:lstStyle/>
          <a:p>
            <a:pPr marL="0" lvl="0" indent="0" algn="l" defTabSz="685800" rtl="0" eaLnBrk="1" latinLnBrk="0" hangingPunct="1">
              <a:lnSpc>
                <a:spcPct val="90000"/>
              </a:lnSpc>
              <a:spcBef>
                <a:spcPts val="750"/>
              </a:spcBef>
              <a:buFont typeface="Arial" panose="020B0604020202020204" pitchFamily="34" charset="0"/>
              <a:buNone/>
            </a:pPr>
            <a:fld id="{71EE7E6F-E690-594F-AA95-A2E190D12AE4}" type="datetime1">
              <a:rPr lang="fr-FR" sz="975" b="0" i="0" kern="1200" smtClean="0">
                <a:solidFill>
                  <a:schemeClr val="accent2"/>
                </a:solidFill>
                <a:latin typeface="Arial" panose="020B0604020202020204" pitchFamily="34" charset="0"/>
                <a:ea typeface="+mn-ea"/>
                <a:cs typeface="Arial" panose="020B0604020202020204" pitchFamily="34" charset="0"/>
              </a:rPr>
              <a:pPr marL="0" lvl="0" indent="0" algn="l" defTabSz="685800" rtl="0" eaLnBrk="1" latinLnBrk="0" hangingPunct="1">
                <a:lnSpc>
                  <a:spcPct val="90000"/>
                </a:lnSpc>
                <a:spcBef>
                  <a:spcPts val="750"/>
                </a:spcBef>
                <a:buFont typeface="Arial" panose="020B0604020202020204" pitchFamily="34" charset="0"/>
                <a:buNone/>
              </a:pPr>
              <a:t>18/06/2026</a:t>
            </a:fld>
            <a:endParaRPr lang="fr-FR" sz="975" b="0" i="0" kern="1200" dirty="0">
              <a:solidFill>
                <a:schemeClr val="accent2"/>
              </a:solidFill>
              <a:latin typeface="Arial" panose="020B0604020202020204" pitchFamily="34" charset="0"/>
              <a:ea typeface="+mn-ea"/>
              <a:cs typeface="Arial" panose="020B0604020202020204" pitchFamily="34" charset="0"/>
            </a:endParaRPr>
          </a:p>
        </p:txBody>
      </p:sp>
      <p:sp>
        <p:nvSpPr>
          <p:cNvPr id="11" name="Espace réservé du titre 1">
            <a:extLst>
              <a:ext uri="{FF2B5EF4-FFF2-40B4-BE49-F238E27FC236}">
                <a16:creationId xmlns:a16="http://schemas.microsoft.com/office/drawing/2014/main" id="{0A516C33-8358-C1A9-53E5-14770CC3013D}"/>
              </a:ext>
            </a:extLst>
          </p:cNvPr>
          <p:cNvSpPr>
            <a:spLocks noGrp="1"/>
          </p:cNvSpPr>
          <p:nvPr>
            <p:ph type="title"/>
          </p:nvPr>
        </p:nvSpPr>
        <p:spPr>
          <a:xfrm>
            <a:off x="359569" y="1743650"/>
            <a:ext cx="4212431" cy="972135"/>
          </a:xfrm>
          <a:prstGeom prst="rect">
            <a:avLst/>
          </a:prstGeom>
        </p:spPr>
        <p:txBody>
          <a:bodyPr vert="horz" wrap="square" lIns="0" tIns="0" rIns="0" bIns="0" rtlCol="0" anchor="t" anchorCtr="0">
            <a:noAutofit/>
          </a:bodyPr>
          <a:lstStyle>
            <a:lvl1pPr>
              <a:lnSpc>
                <a:spcPts val="4110"/>
              </a:lnSpc>
              <a:defRPr sz="4050" b="0" i="0" baseline="0">
                <a:solidFill>
                  <a:schemeClr val="accent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606132877"/>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8_Couverture trame clair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0E216D4E-9859-4EF0-AB07-583A8F17D3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17388" y="2068163"/>
            <a:ext cx="4026612" cy="1210615"/>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246233" cy="5143876"/>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359569" y="2673471"/>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359569" y="2791712"/>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305408" y="4422950"/>
            <a:ext cx="3653692" cy="64499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500" dirty="0"/>
          </a:p>
        </p:txBody>
      </p:sp>
      <p:pic>
        <p:nvPicPr>
          <p:cNvPr id="18" name="Graphique 17">
            <a:extLst>
              <a:ext uri="{FF2B5EF4-FFF2-40B4-BE49-F238E27FC236}">
                <a16:creationId xmlns:a16="http://schemas.microsoft.com/office/drawing/2014/main" id="{BCAC6964-66DB-4558-4AB0-EC60E1678C2C}"/>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4199" y="4703901"/>
            <a:ext cx="122940" cy="75813"/>
          </a:xfrm>
          <a:prstGeom prst="rect">
            <a:avLst/>
          </a:prstGeom>
        </p:spPr>
      </p:pic>
      <p:pic>
        <p:nvPicPr>
          <p:cNvPr id="8" name="Graphique 7">
            <a:extLst>
              <a:ext uri="{FF2B5EF4-FFF2-40B4-BE49-F238E27FC236}">
                <a16:creationId xmlns:a16="http://schemas.microsoft.com/office/drawing/2014/main" id="{4F55A71F-6B9C-E8D9-6B4E-844CD2C65A1B}"/>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9850" t="36707" r="28821" b="34081"/>
          <a:stretch/>
        </p:blipFill>
        <p:spPr>
          <a:xfrm>
            <a:off x="4788030" y="601957"/>
            <a:ext cx="1242173" cy="1242173"/>
          </a:xfrm>
          <a:prstGeom prst="rect">
            <a:avLst/>
          </a:prstGeom>
        </p:spPr>
      </p:pic>
      <p:sp>
        <p:nvSpPr>
          <p:cNvPr id="9" name="Sous-titre 2">
            <a:extLst>
              <a:ext uri="{FF2B5EF4-FFF2-40B4-BE49-F238E27FC236}">
                <a16:creationId xmlns:a16="http://schemas.microsoft.com/office/drawing/2014/main" id="{034B118D-2FAA-524A-6BA3-69F972AE27A6}"/>
              </a:ext>
            </a:extLst>
          </p:cNvPr>
          <p:cNvSpPr>
            <a:spLocks noGrp="1"/>
          </p:cNvSpPr>
          <p:nvPr>
            <p:ph type="subTitle" idx="10"/>
          </p:nvPr>
        </p:nvSpPr>
        <p:spPr>
          <a:xfrm>
            <a:off x="359569" y="3651900"/>
            <a:ext cx="4212431" cy="644999"/>
          </a:xfrm>
          <a:prstGeom prst="rect">
            <a:avLst/>
          </a:prstGeom>
        </p:spPr>
        <p:txBody>
          <a:bodyPr lIns="0" tIns="0" rIns="0" bIns="0">
            <a:normAutofit/>
          </a:bodyPr>
          <a:lstStyle>
            <a:lvl1pPr marL="0" indent="0" algn="l">
              <a:lnSpc>
                <a:spcPts val="1320"/>
              </a:lnSpc>
              <a:buNone/>
              <a:defRPr sz="1350" b="1" i="0" baseline="0">
                <a:solidFill>
                  <a:schemeClr val="accent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fr-FR" dirty="0"/>
          </a:p>
        </p:txBody>
      </p:sp>
      <p:sp>
        <p:nvSpPr>
          <p:cNvPr id="10" name="ZoneTexte 9">
            <a:extLst>
              <a:ext uri="{FF2B5EF4-FFF2-40B4-BE49-F238E27FC236}">
                <a16:creationId xmlns:a16="http://schemas.microsoft.com/office/drawing/2014/main" id="{0956FBDA-B443-D8CB-0127-2A4014940A61}"/>
              </a:ext>
            </a:extLst>
          </p:cNvPr>
          <p:cNvSpPr txBox="1"/>
          <p:nvPr userDrawn="1"/>
        </p:nvSpPr>
        <p:spPr>
          <a:xfrm>
            <a:off x="521898" y="4685952"/>
            <a:ext cx="621965" cy="135037"/>
          </a:xfrm>
          <a:prstGeom prst="rect">
            <a:avLst/>
          </a:prstGeom>
          <a:noFill/>
        </p:spPr>
        <p:txBody>
          <a:bodyPr wrap="none" lIns="0" tIns="0" rIns="0" bIns="0" rtlCol="0">
            <a:spAutoFit/>
          </a:bodyPr>
          <a:lstStyle/>
          <a:p>
            <a:pPr marL="0" lvl="0" indent="0" algn="l" defTabSz="685800" rtl="0" eaLnBrk="1" latinLnBrk="0" hangingPunct="1">
              <a:lnSpc>
                <a:spcPct val="90000"/>
              </a:lnSpc>
              <a:spcBef>
                <a:spcPts val="750"/>
              </a:spcBef>
              <a:buFont typeface="Arial" panose="020B0604020202020204" pitchFamily="34" charset="0"/>
              <a:buNone/>
            </a:pPr>
            <a:fld id="{71EE7E6F-E690-594F-AA95-A2E190D12AE4}" type="datetime1">
              <a:rPr lang="fr-FR" sz="975" b="0" i="0" kern="1200" smtClean="0">
                <a:solidFill>
                  <a:schemeClr val="accent2"/>
                </a:solidFill>
                <a:latin typeface="Arial" panose="020B0604020202020204" pitchFamily="34" charset="0"/>
                <a:ea typeface="+mn-ea"/>
                <a:cs typeface="Arial" panose="020B0604020202020204" pitchFamily="34" charset="0"/>
              </a:rPr>
              <a:pPr marL="0" lvl="0" indent="0" algn="l" defTabSz="685800" rtl="0" eaLnBrk="1" latinLnBrk="0" hangingPunct="1">
                <a:lnSpc>
                  <a:spcPct val="90000"/>
                </a:lnSpc>
                <a:spcBef>
                  <a:spcPts val="750"/>
                </a:spcBef>
                <a:buFont typeface="Arial" panose="020B0604020202020204" pitchFamily="34" charset="0"/>
                <a:buNone/>
              </a:pPr>
              <a:t>18/06/2026</a:t>
            </a:fld>
            <a:endParaRPr lang="fr-FR" sz="975" b="0" i="0" kern="1200" dirty="0">
              <a:solidFill>
                <a:schemeClr val="accent2"/>
              </a:solidFill>
              <a:latin typeface="Arial" panose="020B0604020202020204" pitchFamily="34" charset="0"/>
              <a:ea typeface="+mn-ea"/>
              <a:cs typeface="Arial" panose="020B0604020202020204" pitchFamily="34" charset="0"/>
            </a:endParaRPr>
          </a:p>
        </p:txBody>
      </p:sp>
      <p:sp>
        <p:nvSpPr>
          <p:cNvPr id="11" name="Espace réservé du titre 1">
            <a:extLst>
              <a:ext uri="{FF2B5EF4-FFF2-40B4-BE49-F238E27FC236}">
                <a16:creationId xmlns:a16="http://schemas.microsoft.com/office/drawing/2014/main" id="{0A516C33-8358-C1A9-53E5-14770CC3013D}"/>
              </a:ext>
            </a:extLst>
          </p:cNvPr>
          <p:cNvSpPr>
            <a:spLocks noGrp="1"/>
          </p:cNvSpPr>
          <p:nvPr>
            <p:ph type="title"/>
          </p:nvPr>
        </p:nvSpPr>
        <p:spPr>
          <a:xfrm>
            <a:off x="359569" y="1743650"/>
            <a:ext cx="4212431" cy="972135"/>
          </a:xfrm>
          <a:prstGeom prst="rect">
            <a:avLst/>
          </a:prstGeom>
        </p:spPr>
        <p:txBody>
          <a:bodyPr vert="horz" wrap="square" lIns="0" tIns="0" rIns="0" bIns="0" rtlCol="0" anchor="t" anchorCtr="0">
            <a:noAutofit/>
          </a:bodyPr>
          <a:lstStyle>
            <a:lvl1pPr>
              <a:lnSpc>
                <a:spcPts val="4110"/>
              </a:lnSpc>
              <a:defRPr sz="4050" b="0" i="0" baseline="0">
                <a:solidFill>
                  <a:schemeClr val="accent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44010995"/>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0_Couverture trame clair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0E216D4E-9859-4EF0-AB07-583A8F17D3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16412" y="-236562"/>
            <a:ext cx="3243618" cy="4330399"/>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246233" cy="5143876"/>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359569" y="2673471"/>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359569" y="2791712"/>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305408" y="4422950"/>
            <a:ext cx="3653692" cy="64499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500" dirty="0"/>
          </a:p>
        </p:txBody>
      </p:sp>
      <p:pic>
        <p:nvPicPr>
          <p:cNvPr id="18" name="Graphique 17">
            <a:extLst>
              <a:ext uri="{FF2B5EF4-FFF2-40B4-BE49-F238E27FC236}">
                <a16:creationId xmlns:a16="http://schemas.microsoft.com/office/drawing/2014/main" id="{BCAC6964-66DB-4558-4AB0-EC60E1678C2C}"/>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4199" y="4703901"/>
            <a:ext cx="122940" cy="75813"/>
          </a:xfrm>
          <a:prstGeom prst="rect">
            <a:avLst/>
          </a:prstGeom>
        </p:spPr>
      </p:pic>
      <p:pic>
        <p:nvPicPr>
          <p:cNvPr id="8" name="Graphique 7">
            <a:extLst>
              <a:ext uri="{FF2B5EF4-FFF2-40B4-BE49-F238E27FC236}">
                <a16:creationId xmlns:a16="http://schemas.microsoft.com/office/drawing/2014/main" id="{4F55A71F-6B9C-E8D9-6B4E-844CD2C65A1B}"/>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9850" t="36707" r="28821" b="34081"/>
          <a:stretch/>
        </p:blipFill>
        <p:spPr>
          <a:xfrm>
            <a:off x="4788030" y="601957"/>
            <a:ext cx="1242173" cy="1242173"/>
          </a:xfrm>
          <a:prstGeom prst="rect">
            <a:avLst/>
          </a:prstGeom>
        </p:spPr>
      </p:pic>
      <p:sp>
        <p:nvSpPr>
          <p:cNvPr id="9" name="Sous-titre 2">
            <a:extLst>
              <a:ext uri="{FF2B5EF4-FFF2-40B4-BE49-F238E27FC236}">
                <a16:creationId xmlns:a16="http://schemas.microsoft.com/office/drawing/2014/main" id="{034B118D-2FAA-524A-6BA3-69F972AE27A6}"/>
              </a:ext>
            </a:extLst>
          </p:cNvPr>
          <p:cNvSpPr>
            <a:spLocks noGrp="1"/>
          </p:cNvSpPr>
          <p:nvPr>
            <p:ph type="subTitle" idx="10"/>
          </p:nvPr>
        </p:nvSpPr>
        <p:spPr>
          <a:xfrm>
            <a:off x="359569" y="3651900"/>
            <a:ext cx="4212431" cy="644999"/>
          </a:xfrm>
          <a:prstGeom prst="rect">
            <a:avLst/>
          </a:prstGeom>
        </p:spPr>
        <p:txBody>
          <a:bodyPr lIns="0" tIns="0" rIns="0" bIns="0">
            <a:normAutofit/>
          </a:bodyPr>
          <a:lstStyle>
            <a:lvl1pPr marL="0" indent="0" algn="l">
              <a:lnSpc>
                <a:spcPts val="1320"/>
              </a:lnSpc>
              <a:buNone/>
              <a:defRPr sz="1350" b="1" i="0" baseline="0">
                <a:solidFill>
                  <a:schemeClr val="accent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fr-FR" dirty="0"/>
          </a:p>
        </p:txBody>
      </p:sp>
      <p:sp>
        <p:nvSpPr>
          <p:cNvPr id="10" name="ZoneTexte 9">
            <a:extLst>
              <a:ext uri="{FF2B5EF4-FFF2-40B4-BE49-F238E27FC236}">
                <a16:creationId xmlns:a16="http://schemas.microsoft.com/office/drawing/2014/main" id="{0956FBDA-B443-D8CB-0127-2A4014940A61}"/>
              </a:ext>
            </a:extLst>
          </p:cNvPr>
          <p:cNvSpPr txBox="1"/>
          <p:nvPr userDrawn="1"/>
        </p:nvSpPr>
        <p:spPr>
          <a:xfrm>
            <a:off x="521898" y="4685952"/>
            <a:ext cx="621965" cy="135037"/>
          </a:xfrm>
          <a:prstGeom prst="rect">
            <a:avLst/>
          </a:prstGeom>
          <a:noFill/>
        </p:spPr>
        <p:txBody>
          <a:bodyPr wrap="none" lIns="0" tIns="0" rIns="0" bIns="0" rtlCol="0">
            <a:spAutoFit/>
          </a:bodyPr>
          <a:lstStyle/>
          <a:p>
            <a:pPr marL="0" lvl="0" indent="0" algn="l" defTabSz="685800" rtl="0" eaLnBrk="1" latinLnBrk="0" hangingPunct="1">
              <a:lnSpc>
                <a:spcPct val="90000"/>
              </a:lnSpc>
              <a:spcBef>
                <a:spcPts val="750"/>
              </a:spcBef>
              <a:buFont typeface="Arial" panose="020B0604020202020204" pitchFamily="34" charset="0"/>
              <a:buNone/>
            </a:pPr>
            <a:fld id="{71EE7E6F-E690-594F-AA95-A2E190D12AE4}" type="datetime1">
              <a:rPr lang="fr-FR" sz="975" b="0" i="0" kern="1200" smtClean="0">
                <a:solidFill>
                  <a:schemeClr val="accent2"/>
                </a:solidFill>
                <a:latin typeface="Arial" panose="020B0604020202020204" pitchFamily="34" charset="0"/>
                <a:ea typeface="+mn-ea"/>
                <a:cs typeface="Arial" panose="020B0604020202020204" pitchFamily="34" charset="0"/>
              </a:rPr>
              <a:pPr marL="0" lvl="0" indent="0" algn="l" defTabSz="685800" rtl="0" eaLnBrk="1" latinLnBrk="0" hangingPunct="1">
                <a:lnSpc>
                  <a:spcPct val="90000"/>
                </a:lnSpc>
                <a:spcBef>
                  <a:spcPts val="750"/>
                </a:spcBef>
                <a:buFont typeface="Arial" panose="020B0604020202020204" pitchFamily="34" charset="0"/>
                <a:buNone/>
              </a:pPr>
              <a:t>18/06/2026</a:t>
            </a:fld>
            <a:endParaRPr lang="fr-FR" sz="975" b="0" i="0" kern="1200" dirty="0">
              <a:solidFill>
                <a:schemeClr val="accent2"/>
              </a:solidFill>
              <a:latin typeface="Arial" panose="020B0604020202020204" pitchFamily="34" charset="0"/>
              <a:ea typeface="+mn-ea"/>
              <a:cs typeface="Arial" panose="020B0604020202020204" pitchFamily="34" charset="0"/>
            </a:endParaRPr>
          </a:p>
        </p:txBody>
      </p:sp>
      <p:sp>
        <p:nvSpPr>
          <p:cNvPr id="11" name="Espace réservé du titre 1">
            <a:extLst>
              <a:ext uri="{FF2B5EF4-FFF2-40B4-BE49-F238E27FC236}">
                <a16:creationId xmlns:a16="http://schemas.microsoft.com/office/drawing/2014/main" id="{0A516C33-8358-C1A9-53E5-14770CC3013D}"/>
              </a:ext>
            </a:extLst>
          </p:cNvPr>
          <p:cNvSpPr>
            <a:spLocks noGrp="1"/>
          </p:cNvSpPr>
          <p:nvPr>
            <p:ph type="title"/>
          </p:nvPr>
        </p:nvSpPr>
        <p:spPr>
          <a:xfrm>
            <a:off x="359569" y="1743650"/>
            <a:ext cx="4212431" cy="972135"/>
          </a:xfrm>
          <a:prstGeom prst="rect">
            <a:avLst/>
          </a:prstGeom>
        </p:spPr>
        <p:txBody>
          <a:bodyPr vert="horz" wrap="square" lIns="0" tIns="0" rIns="0" bIns="0" rtlCol="0" anchor="t" anchorCtr="0">
            <a:noAutofit/>
          </a:bodyPr>
          <a:lstStyle>
            <a:lvl1pPr>
              <a:lnSpc>
                <a:spcPts val="4110"/>
              </a:lnSpc>
              <a:defRPr sz="4050" b="0" i="0" baseline="0">
                <a:solidFill>
                  <a:schemeClr val="accent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1586485029"/>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1_Couverture trame clair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0E216D4E-9859-4EF0-AB07-583A8F17D3F3}"/>
              </a:ext>
            </a:extLst>
          </p:cNvPr>
          <p:cNvPicPr>
            <a:picLocks noChangeAspect="1"/>
          </p:cNvPicPr>
          <p:nvPr userDrawn="1"/>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116412" y="-236562"/>
            <a:ext cx="3243618" cy="4330399"/>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246233" cy="5143876"/>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359569" y="2673471"/>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359569" y="2791712"/>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305408" y="4422950"/>
            <a:ext cx="3653692" cy="64499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500" dirty="0"/>
          </a:p>
        </p:txBody>
      </p:sp>
      <p:pic>
        <p:nvPicPr>
          <p:cNvPr id="18" name="Graphique 17">
            <a:extLst>
              <a:ext uri="{FF2B5EF4-FFF2-40B4-BE49-F238E27FC236}">
                <a16:creationId xmlns:a16="http://schemas.microsoft.com/office/drawing/2014/main" id="{BCAC6964-66DB-4558-4AB0-EC60E1678C2C}"/>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4199" y="4703901"/>
            <a:ext cx="122940" cy="75813"/>
          </a:xfrm>
          <a:prstGeom prst="rect">
            <a:avLst/>
          </a:prstGeom>
        </p:spPr>
      </p:pic>
      <p:pic>
        <p:nvPicPr>
          <p:cNvPr id="8" name="Graphique 7">
            <a:extLst>
              <a:ext uri="{FF2B5EF4-FFF2-40B4-BE49-F238E27FC236}">
                <a16:creationId xmlns:a16="http://schemas.microsoft.com/office/drawing/2014/main" id="{4F55A71F-6B9C-E8D9-6B4E-844CD2C65A1B}"/>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9850" t="36707" r="28821" b="34081"/>
          <a:stretch/>
        </p:blipFill>
        <p:spPr>
          <a:xfrm>
            <a:off x="4788030" y="601957"/>
            <a:ext cx="1242173" cy="1242173"/>
          </a:xfrm>
          <a:prstGeom prst="rect">
            <a:avLst/>
          </a:prstGeom>
        </p:spPr>
      </p:pic>
      <p:sp>
        <p:nvSpPr>
          <p:cNvPr id="9" name="Sous-titre 2">
            <a:extLst>
              <a:ext uri="{FF2B5EF4-FFF2-40B4-BE49-F238E27FC236}">
                <a16:creationId xmlns:a16="http://schemas.microsoft.com/office/drawing/2014/main" id="{034B118D-2FAA-524A-6BA3-69F972AE27A6}"/>
              </a:ext>
            </a:extLst>
          </p:cNvPr>
          <p:cNvSpPr>
            <a:spLocks noGrp="1"/>
          </p:cNvSpPr>
          <p:nvPr>
            <p:ph type="subTitle" idx="10"/>
          </p:nvPr>
        </p:nvSpPr>
        <p:spPr>
          <a:xfrm>
            <a:off x="359569" y="3651900"/>
            <a:ext cx="4212431" cy="644999"/>
          </a:xfrm>
          <a:prstGeom prst="rect">
            <a:avLst/>
          </a:prstGeom>
        </p:spPr>
        <p:txBody>
          <a:bodyPr lIns="0" tIns="0" rIns="0" bIns="0">
            <a:normAutofit/>
          </a:bodyPr>
          <a:lstStyle>
            <a:lvl1pPr marL="0" indent="0" algn="l">
              <a:lnSpc>
                <a:spcPts val="1320"/>
              </a:lnSpc>
              <a:buNone/>
              <a:defRPr sz="1350" b="1" i="0" baseline="0">
                <a:solidFill>
                  <a:schemeClr val="accent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fr-FR" dirty="0"/>
          </a:p>
        </p:txBody>
      </p:sp>
      <p:sp>
        <p:nvSpPr>
          <p:cNvPr id="10" name="ZoneTexte 9">
            <a:extLst>
              <a:ext uri="{FF2B5EF4-FFF2-40B4-BE49-F238E27FC236}">
                <a16:creationId xmlns:a16="http://schemas.microsoft.com/office/drawing/2014/main" id="{0956FBDA-B443-D8CB-0127-2A4014940A61}"/>
              </a:ext>
            </a:extLst>
          </p:cNvPr>
          <p:cNvSpPr txBox="1"/>
          <p:nvPr userDrawn="1"/>
        </p:nvSpPr>
        <p:spPr>
          <a:xfrm>
            <a:off x="521898" y="4685952"/>
            <a:ext cx="621965" cy="135037"/>
          </a:xfrm>
          <a:prstGeom prst="rect">
            <a:avLst/>
          </a:prstGeom>
          <a:noFill/>
        </p:spPr>
        <p:txBody>
          <a:bodyPr wrap="none" lIns="0" tIns="0" rIns="0" bIns="0" rtlCol="0">
            <a:spAutoFit/>
          </a:bodyPr>
          <a:lstStyle/>
          <a:p>
            <a:pPr marL="0" lvl="0" indent="0" algn="l" defTabSz="685800" rtl="0" eaLnBrk="1" latinLnBrk="0" hangingPunct="1">
              <a:lnSpc>
                <a:spcPct val="90000"/>
              </a:lnSpc>
              <a:spcBef>
                <a:spcPts val="750"/>
              </a:spcBef>
              <a:buFont typeface="Arial" panose="020B0604020202020204" pitchFamily="34" charset="0"/>
              <a:buNone/>
            </a:pPr>
            <a:fld id="{71EE7E6F-E690-594F-AA95-A2E190D12AE4}" type="datetime1">
              <a:rPr lang="fr-FR" sz="975" b="0" i="0" kern="1200" smtClean="0">
                <a:solidFill>
                  <a:schemeClr val="accent2"/>
                </a:solidFill>
                <a:latin typeface="Arial" panose="020B0604020202020204" pitchFamily="34" charset="0"/>
                <a:ea typeface="+mn-ea"/>
                <a:cs typeface="Arial" panose="020B0604020202020204" pitchFamily="34" charset="0"/>
              </a:rPr>
              <a:pPr marL="0" lvl="0" indent="0" algn="l" defTabSz="685800" rtl="0" eaLnBrk="1" latinLnBrk="0" hangingPunct="1">
                <a:lnSpc>
                  <a:spcPct val="90000"/>
                </a:lnSpc>
                <a:spcBef>
                  <a:spcPts val="750"/>
                </a:spcBef>
                <a:buFont typeface="Arial" panose="020B0604020202020204" pitchFamily="34" charset="0"/>
                <a:buNone/>
              </a:pPr>
              <a:t>18/06/2026</a:t>
            </a:fld>
            <a:endParaRPr lang="fr-FR" sz="975" b="0" i="0" kern="1200" dirty="0">
              <a:solidFill>
                <a:schemeClr val="accent2"/>
              </a:solidFill>
              <a:latin typeface="Arial" panose="020B0604020202020204" pitchFamily="34" charset="0"/>
              <a:ea typeface="+mn-ea"/>
              <a:cs typeface="Arial" panose="020B0604020202020204" pitchFamily="34" charset="0"/>
            </a:endParaRPr>
          </a:p>
        </p:txBody>
      </p:sp>
      <p:sp>
        <p:nvSpPr>
          <p:cNvPr id="11" name="Espace réservé du titre 1">
            <a:extLst>
              <a:ext uri="{FF2B5EF4-FFF2-40B4-BE49-F238E27FC236}">
                <a16:creationId xmlns:a16="http://schemas.microsoft.com/office/drawing/2014/main" id="{0A516C33-8358-C1A9-53E5-14770CC3013D}"/>
              </a:ext>
            </a:extLst>
          </p:cNvPr>
          <p:cNvSpPr>
            <a:spLocks noGrp="1"/>
          </p:cNvSpPr>
          <p:nvPr>
            <p:ph type="title"/>
          </p:nvPr>
        </p:nvSpPr>
        <p:spPr>
          <a:xfrm>
            <a:off x="359569" y="1743650"/>
            <a:ext cx="4212431" cy="972135"/>
          </a:xfrm>
          <a:prstGeom prst="rect">
            <a:avLst/>
          </a:prstGeom>
        </p:spPr>
        <p:txBody>
          <a:bodyPr vert="horz" wrap="square" lIns="0" tIns="0" rIns="0" bIns="0" rtlCol="0" anchor="t" anchorCtr="0">
            <a:noAutofit/>
          </a:bodyPr>
          <a:lstStyle>
            <a:lvl1pPr>
              <a:lnSpc>
                <a:spcPts val="4110"/>
              </a:lnSpc>
              <a:defRPr sz="4050" b="0" i="0" baseline="0">
                <a:solidFill>
                  <a:schemeClr val="accent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102440223"/>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2_Couverture trame clair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0E216D4E-9859-4EF0-AB07-583A8F17D3F3}"/>
              </a:ext>
            </a:extLst>
          </p:cNvPr>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116412" y="-236562"/>
            <a:ext cx="3243618" cy="4330399"/>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246233" cy="5143876"/>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359569" y="2673471"/>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359569" y="2791712"/>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305408" y="4422950"/>
            <a:ext cx="3653692" cy="64499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500" dirty="0"/>
          </a:p>
        </p:txBody>
      </p:sp>
      <p:pic>
        <p:nvPicPr>
          <p:cNvPr id="18" name="Graphique 17">
            <a:extLst>
              <a:ext uri="{FF2B5EF4-FFF2-40B4-BE49-F238E27FC236}">
                <a16:creationId xmlns:a16="http://schemas.microsoft.com/office/drawing/2014/main" id="{BCAC6964-66DB-4558-4AB0-EC60E1678C2C}"/>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4199" y="4703901"/>
            <a:ext cx="122940" cy="75813"/>
          </a:xfrm>
          <a:prstGeom prst="rect">
            <a:avLst/>
          </a:prstGeom>
        </p:spPr>
      </p:pic>
      <p:pic>
        <p:nvPicPr>
          <p:cNvPr id="8" name="Graphique 7">
            <a:extLst>
              <a:ext uri="{FF2B5EF4-FFF2-40B4-BE49-F238E27FC236}">
                <a16:creationId xmlns:a16="http://schemas.microsoft.com/office/drawing/2014/main" id="{4F55A71F-6B9C-E8D9-6B4E-844CD2C65A1B}"/>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9850" t="36707" r="28821" b="34081"/>
          <a:stretch/>
        </p:blipFill>
        <p:spPr>
          <a:xfrm>
            <a:off x="4788030" y="601957"/>
            <a:ext cx="1242173" cy="1242173"/>
          </a:xfrm>
          <a:prstGeom prst="rect">
            <a:avLst/>
          </a:prstGeom>
        </p:spPr>
      </p:pic>
      <p:sp>
        <p:nvSpPr>
          <p:cNvPr id="9" name="Sous-titre 2">
            <a:extLst>
              <a:ext uri="{FF2B5EF4-FFF2-40B4-BE49-F238E27FC236}">
                <a16:creationId xmlns:a16="http://schemas.microsoft.com/office/drawing/2014/main" id="{034B118D-2FAA-524A-6BA3-69F972AE27A6}"/>
              </a:ext>
            </a:extLst>
          </p:cNvPr>
          <p:cNvSpPr>
            <a:spLocks noGrp="1"/>
          </p:cNvSpPr>
          <p:nvPr>
            <p:ph type="subTitle" idx="10"/>
          </p:nvPr>
        </p:nvSpPr>
        <p:spPr>
          <a:xfrm>
            <a:off x="359569" y="3651900"/>
            <a:ext cx="4212431" cy="644999"/>
          </a:xfrm>
          <a:prstGeom prst="rect">
            <a:avLst/>
          </a:prstGeom>
        </p:spPr>
        <p:txBody>
          <a:bodyPr lIns="0" tIns="0" rIns="0" bIns="0">
            <a:normAutofit/>
          </a:bodyPr>
          <a:lstStyle>
            <a:lvl1pPr marL="0" indent="0" algn="l">
              <a:lnSpc>
                <a:spcPts val="1320"/>
              </a:lnSpc>
              <a:buNone/>
              <a:defRPr sz="1350" b="1" i="0" baseline="0">
                <a:solidFill>
                  <a:schemeClr val="accent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fr-FR" dirty="0"/>
          </a:p>
        </p:txBody>
      </p:sp>
      <p:sp>
        <p:nvSpPr>
          <p:cNvPr id="10" name="ZoneTexte 9">
            <a:extLst>
              <a:ext uri="{FF2B5EF4-FFF2-40B4-BE49-F238E27FC236}">
                <a16:creationId xmlns:a16="http://schemas.microsoft.com/office/drawing/2014/main" id="{0956FBDA-B443-D8CB-0127-2A4014940A61}"/>
              </a:ext>
            </a:extLst>
          </p:cNvPr>
          <p:cNvSpPr txBox="1"/>
          <p:nvPr userDrawn="1"/>
        </p:nvSpPr>
        <p:spPr>
          <a:xfrm>
            <a:off x="521898" y="4685952"/>
            <a:ext cx="621965" cy="135037"/>
          </a:xfrm>
          <a:prstGeom prst="rect">
            <a:avLst/>
          </a:prstGeom>
          <a:noFill/>
        </p:spPr>
        <p:txBody>
          <a:bodyPr wrap="none" lIns="0" tIns="0" rIns="0" bIns="0" rtlCol="0">
            <a:spAutoFit/>
          </a:bodyPr>
          <a:lstStyle/>
          <a:p>
            <a:pPr marL="0" lvl="0" indent="0" algn="l" defTabSz="685800" rtl="0" eaLnBrk="1" latinLnBrk="0" hangingPunct="1">
              <a:lnSpc>
                <a:spcPct val="90000"/>
              </a:lnSpc>
              <a:spcBef>
                <a:spcPts val="750"/>
              </a:spcBef>
              <a:buFont typeface="Arial" panose="020B0604020202020204" pitchFamily="34" charset="0"/>
              <a:buNone/>
            </a:pPr>
            <a:fld id="{71EE7E6F-E690-594F-AA95-A2E190D12AE4}" type="datetime1">
              <a:rPr lang="fr-FR" sz="975" b="0" i="0" kern="1200" smtClean="0">
                <a:solidFill>
                  <a:schemeClr val="accent2"/>
                </a:solidFill>
                <a:latin typeface="Arial" panose="020B0604020202020204" pitchFamily="34" charset="0"/>
                <a:ea typeface="+mn-ea"/>
                <a:cs typeface="Arial" panose="020B0604020202020204" pitchFamily="34" charset="0"/>
              </a:rPr>
              <a:pPr marL="0" lvl="0" indent="0" algn="l" defTabSz="685800" rtl="0" eaLnBrk="1" latinLnBrk="0" hangingPunct="1">
                <a:lnSpc>
                  <a:spcPct val="90000"/>
                </a:lnSpc>
                <a:spcBef>
                  <a:spcPts val="750"/>
                </a:spcBef>
                <a:buFont typeface="Arial" panose="020B0604020202020204" pitchFamily="34" charset="0"/>
                <a:buNone/>
              </a:pPr>
              <a:t>18/06/2026</a:t>
            </a:fld>
            <a:endParaRPr lang="fr-FR" sz="975" b="0" i="0" kern="1200" dirty="0">
              <a:solidFill>
                <a:schemeClr val="accent2"/>
              </a:solidFill>
              <a:latin typeface="Arial" panose="020B0604020202020204" pitchFamily="34" charset="0"/>
              <a:ea typeface="+mn-ea"/>
              <a:cs typeface="Arial" panose="020B0604020202020204" pitchFamily="34" charset="0"/>
            </a:endParaRPr>
          </a:p>
        </p:txBody>
      </p:sp>
      <p:sp>
        <p:nvSpPr>
          <p:cNvPr id="11" name="Espace réservé du titre 1">
            <a:extLst>
              <a:ext uri="{FF2B5EF4-FFF2-40B4-BE49-F238E27FC236}">
                <a16:creationId xmlns:a16="http://schemas.microsoft.com/office/drawing/2014/main" id="{0A516C33-8358-C1A9-53E5-14770CC3013D}"/>
              </a:ext>
            </a:extLst>
          </p:cNvPr>
          <p:cNvSpPr>
            <a:spLocks noGrp="1"/>
          </p:cNvSpPr>
          <p:nvPr>
            <p:ph type="title"/>
          </p:nvPr>
        </p:nvSpPr>
        <p:spPr>
          <a:xfrm>
            <a:off x="359569" y="1743650"/>
            <a:ext cx="4212431" cy="972135"/>
          </a:xfrm>
          <a:prstGeom prst="rect">
            <a:avLst/>
          </a:prstGeom>
        </p:spPr>
        <p:txBody>
          <a:bodyPr vert="horz" wrap="square" lIns="0" tIns="0" rIns="0" bIns="0" rtlCol="0" anchor="t" anchorCtr="0">
            <a:noAutofit/>
          </a:bodyPr>
          <a:lstStyle>
            <a:lvl1pPr>
              <a:lnSpc>
                <a:spcPts val="4110"/>
              </a:lnSpc>
              <a:defRPr sz="4050" b="0" i="0" baseline="0">
                <a:solidFill>
                  <a:schemeClr val="accent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217900363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_Couverture logo blanc">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3D9BBEAF-4796-EBAA-3174-C36FF4F2CD1C}"/>
              </a:ext>
            </a:extLst>
          </p:cNvPr>
          <p:cNvPicPr>
            <a:picLocks noChangeAspect="1"/>
          </p:cNvPicPr>
          <p:nvPr userDrawn="1"/>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630791" y="-34961"/>
            <a:ext cx="4730367" cy="5190527"/>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246233" cy="5143876"/>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359569" y="2673471"/>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359569" y="2791712"/>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9" name="Sous-titre 2">
            <a:extLst>
              <a:ext uri="{FF2B5EF4-FFF2-40B4-BE49-F238E27FC236}">
                <a16:creationId xmlns:a16="http://schemas.microsoft.com/office/drawing/2014/main" id="{624FACE4-7A27-9A61-9464-A8FD5186034D}"/>
              </a:ext>
            </a:extLst>
          </p:cNvPr>
          <p:cNvSpPr>
            <a:spLocks noGrp="1"/>
          </p:cNvSpPr>
          <p:nvPr>
            <p:ph type="subTitle" idx="10"/>
          </p:nvPr>
        </p:nvSpPr>
        <p:spPr>
          <a:xfrm>
            <a:off x="359569" y="3651900"/>
            <a:ext cx="4212431" cy="644999"/>
          </a:xfrm>
          <a:prstGeom prst="rect">
            <a:avLst/>
          </a:prstGeom>
        </p:spPr>
        <p:txBody>
          <a:bodyPr lIns="0" tIns="0" rIns="0" bIns="0">
            <a:normAutofit/>
          </a:bodyPr>
          <a:lstStyle>
            <a:lvl1pPr marL="0" indent="0" algn="l">
              <a:lnSpc>
                <a:spcPts val="1320"/>
              </a:lnSpc>
              <a:buNone/>
              <a:defRPr sz="1350" b="1" i="0" baseline="0">
                <a:solidFill>
                  <a:schemeClr val="accent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fr-FR"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305408" y="4422950"/>
            <a:ext cx="3653692" cy="64499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500" dirty="0"/>
          </a:p>
        </p:txBody>
      </p:sp>
      <p:pic>
        <p:nvPicPr>
          <p:cNvPr id="18" name="Graphique 17">
            <a:extLst>
              <a:ext uri="{FF2B5EF4-FFF2-40B4-BE49-F238E27FC236}">
                <a16:creationId xmlns:a16="http://schemas.microsoft.com/office/drawing/2014/main" id="{BCAC6964-66DB-4558-4AB0-EC60E1678C2C}"/>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4199" y="4703901"/>
            <a:ext cx="122940" cy="75813"/>
          </a:xfrm>
          <a:prstGeom prst="rect">
            <a:avLst/>
          </a:prstGeom>
        </p:spPr>
      </p:pic>
      <p:sp>
        <p:nvSpPr>
          <p:cNvPr id="22" name="ZoneTexte 21">
            <a:extLst>
              <a:ext uri="{FF2B5EF4-FFF2-40B4-BE49-F238E27FC236}">
                <a16:creationId xmlns:a16="http://schemas.microsoft.com/office/drawing/2014/main" id="{C53E3C3C-2C8D-A620-1029-CB83D2F2E407}"/>
              </a:ext>
            </a:extLst>
          </p:cNvPr>
          <p:cNvSpPr txBox="1"/>
          <p:nvPr userDrawn="1"/>
        </p:nvSpPr>
        <p:spPr>
          <a:xfrm>
            <a:off x="521898" y="4685952"/>
            <a:ext cx="621965" cy="135037"/>
          </a:xfrm>
          <a:prstGeom prst="rect">
            <a:avLst/>
          </a:prstGeom>
          <a:noFill/>
        </p:spPr>
        <p:txBody>
          <a:bodyPr wrap="none" lIns="0" tIns="0" rIns="0" bIns="0" rtlCol="0">
            <a:spAutoFit/>
          </a:bodyPr>
          <a:lstStyle/>
          <a:p>
            <a:pPr marL="0" lvl="0" indent="0" algn="l" defTabSz="685800" rtl="0" eaLnBrk="1" latinLnBrk="0" hangingPunct="1">
              <a:lnSpc>
                <a:spcPct val="90000"/>
              </a:lnSpc>
              <a:spcBef>
                <a:spcPts val="750"/>
              </a:spcBef>
              <a:buFont typeface="Arial" panose="020B0604020202020204" pitchFamily="34" charset="0"/>
              <a:buNone/>
            </a:pPr>
            <a:fld id="{71EE7E6F-E690-594F-AA95-A2E190D12AE4}" type="datetime1">
              <a:rPr lang="fr-FR" sz="975" b="0" i="0" kern="1200" smtClean="0">
                <a:solidFill>
                  <a:schemeClr val="accent2"/>
                </a:solidFill>
                <a:latin typeface="Arial" panose="020B0604020202020204" pitchFamily="34" charset="0"/>
                <a:ea typeface="+mn-ea"/>
                <a:cs typeface="Arial" panose="020B0604020202020204" pitchFamily="34" charset="0"/>
              </a:rPr>
              <a:pPr marL="0" lvl="0" indent="0" algn="l" defTabSz="685800" rtl="0" eaLnBrk="1" latinLnBrk="0" hangingPunct="1">
                <a:lnSpc>
                  <a:spcPct val="90000"/>
                </a:lnSpc>
                <a:spcBef>
                  <a:spcPts val="750"/>
                </a:spcBef>
                <a:buFont typeface="Arial" panose="020B0604020202020204" pitchFamily="34" charset="0"/>
                <a:buNone/>
              </a:pPr>
              <a:t>18/06/2026</a:t>
            </a:fld>
            <a:endParaRPr lang="fr-FR" sz="975" b="0" i="0" kern="1200" dirty="0">
              <a:solidFill>
                <a:schemeClr val="accent2"/>
              </a:solidFill>
              <a:latin typeface="Arial" panose="020B0604020202020204" pitchFamily="34" charset="0"/>
              <a:ea typeface="+mn-ea"/>
              <a:cs typeface="Arial" panose="020B0604020202020204" pitchFamily="34" charset="0"/>
            </a:endParaRPr>
          </a:p>
        </p:txBody>
      </p:sp>
      <p:sp>
        <p:nvSpPr>
          <p:cNvPr id="4" name="Espace réservé du titre 1">
            <a:extLst>
              <a:ext uri="{FF2B5EF4-FFF2-40B4-BE49-F238E27FC236}">
                <a16:creationId xmlns:a16="http://schemas.microsoft.com/office/drawing/2014/main" id="{99639132-6E78-1DF0-8CD0-B00CAB136A43}"/>
              </a:ext>
            </a:extLst>
          </p:cNvPr>
          <p:cNvSpPr>
            <a:spLocks noGrp="1"/>
          </p:cNvSpPr>
          <p:nvPr>
            <p:ph type="title"/>
          </p:nvPr>
        </p:nvSpPr>
        <p:spPr>
          <a:xfrm>
            <a:off x="359569" y="1743650"/>
            <a:ext cx="4212431" cy="972135"/>
          </a:xfrm>
          <a:prstGeom prst="rect">
            <a:avLst/>
          </a:prstGeom>
        </p:spPr>
        <p:txBody>
          <a:bodyPr vert="horz" wrap="square" lIns="0" tIns="0" rIns="0" bIns="0" rtlCol="0" anchor="t" anchorCtr="0">
            <a:noAutofit/>
          </a:bodyPr>
          <a:lstStyle>
            <a:lvl1pPr>
              <a:lnSpc>
                <a:spcPts val="4110"/>
              </a:lnSpc>
              <a:defRPr sz="4050" b="0" i="0" baseline="0">
                <a:solidFill>
                  <a:schemeClr val="accent1"/>
                </a:solidFill>
                <a:latin typeface="Arial" panose="020B0604020202020204" pitchFamily="34" charset="0"/>
                <a:cs typeface="Arial" panose="020B0604020202020204" pitchFamily="34" charset="0"/>
              </a:defRPr>
            </a:lvl1pPr>
          </a:lstStyle>
          <a:p>
            <a:endParaRPr lang="fr-FR" dirty="0"/>
          </a:p>
        </p:txBody>
      </p:sp>
      <p:pic>
        <p:nvPicPr>
          <p:cNvPr id="6" name="Graphique 5">
            <a:extLst>
              <a:ext uri="{FF2B5EF4-FFF2-40B4-BE49-F238E27FC236}">
                <a16:creationId xmlns:a16="http://schemas.microsoft.com/office/drawing/2014/main" id="{95DECDA9-73C4-DF2B-6707-1083ADE43E8C}"/>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3282" t="31061" r="21209" b="34499"/>
          <a:stretch/>
        </p:blipFill>
        <p:spPr>
          <a:xfrm>
            <a:off x="4572000" y="357187"/>
            <a:ext cx="1674233" cy="1469681"/>
          </a:xfrm>
          <a:prstGeom prst="rect">
            <a:avLst/>
          </a:prstGeom>
        </p:spPr>
      </p:pic>
    </p:spTree>
    <p:extLst>
      <p:ext uri="{BB962C8B-B14F-4D97-AF65-F5344CB8AC3E}">
        <p14:creationId xmlns:p14="http://schemas.microsoft.com/office/powerpoint/2010/main" val="2588375080"/>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_Couverture logo blanc">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3D9BBEAF-4796-EBAA-3174-C36FF4F2CD1C}"/>
              </a:ext>
            </a:extLst>
          </p:cNvPr>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630791" y="-34961"/>
            <a:ext cx="4730367" cy="5190527"/>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246233" cy="5143876"/>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359569" y="2673471"/>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359569" y="2791712"/>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9" name="Sous-titre 2">
            <a:extLst>
              <a:ext uri="{FF2B5EF4-FFF2-40B4-BE49-F238E27FC236}">
                <a16:creationId xmlns:a16="http://schemas.microsoft.com/office/drawing/2014/main" id="{624FACE4-7A27-9A61-9464-A8FD5186034D}"/>
              </a:ext>
            </a:extLst>
          </p:cNvPr>
          <p:cNvSpPr>
            <a:spLocks noGrp="1"/>
          </p:cNvSpPr>
          <p:nvPr>
            <p:ph type="subTitle" idx="10"/>
          </p:nvPr>
        </p:nvSpPr>
        <p:spPr>
          <a:xfrm>
            <a:off x="359569" y="3651900"/>
            <a:ext cx="4212431" cy="644999"/>
          </a:xfrm>
          <a:prstGeom prst="rect">
            <a:avLst/>
          </a:prstGeom>
        </p:spPr>
        <p:txBody>
          <a:bodyPr lIns="0" tIns="0" rIns="0" bIns="0">
            <a:normAutofit/>
          </a:bodyPr>
          <a:lstStyle>
            <a:lvl1pPr marL="0" indent="0" algn="l">
              <a:lnSpc>
                <a:spcPts val="1320"/>
              </a:lnSpc>
              <a:buNone/>
              <a:defRPr sz="1350" b="1" i="0" baseline="0">
                <a:solidFill>
                  <a:schemeClr val="accent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fr-FR"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305408" y="4422950"/>
            <a:ext cx="3653692" cy="64499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500" dirty="0"/>
          </a:p>
        </p:txBody>
      </p:sp>
      <p:pic>
        <p:nvPicPr>
          <p:cNvPr id="18" name="Graphique 17">
            <a:extLst>
              <a:ext uri="{FF2B5EF4-FFF2-40B4-BE49-F238E27FC236}">
                <a16:creationId xmlns:a16="http://schemas.microsoft.com/office/drawing/2014/main" id="{BCAC6964-66DB-4558-4AB0-EC60E1678C2C}"/>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4199" y="4703901"/>
            <a:ext cx="122940" cy="75813"/>
          </a:xfrm>
          <a:prstGeom prst="rect">
            <a:avLst/>
          </a:prstGeom>
        </p:spPr>
      </p:pic>
      <p:sp>
        <p:nvSpPr>
          <p:cNvPr id="22" name="ZoneTexte 21">
            <a:extLst>
              <a:ext uri="{FF2B5EF4-FFF2-40B4-BE49-F238E27FC236}">
                <a16:creationId xmlns:a16="http://schemas.microsoft.com/office/drawing/2014/main" id="{C53E3C3C-2C8D-A620-1029-CB83D2F2E407}"/>
              </a:ext>
            </a:extLst>
          </p:cNvPr>
          <p:cNvSpPr txBox="1"/>
          <p:nvPr userDrawn="1"/>
        </p:nvSpPr>
        <p:spPr>
          <a:xfrm>
            <a:off x="521898" y="4685952"/>
            <a:ext cx="621965" cy="135037"/>
          </a:xfrm>
          <a:prstGeom prst="rect">
            <a:avLst/>
          </a:prstGeom>
          <a:noFill/>
        </p:spPr>
        <p:txBody>
          <a:bodyPr wrap="none" lIns="0" tIns="0" rIns="0" bIns="0" rtlCol="0">
            <a:spAutoFit/>
          </a:bodyPr>
          <a:lstStyle/>
          <a:p>
            <a:pPr marL="0" lvl="0" indent="0" algn="l" defTabSz="685800" rtl="0" eaLnBrk="1" latinLnBrk="0" hangingPunct="1">
              <a:lnSpc>
                <a:spcPct val="90000"/>
              </a:lnSpc>
              <a:spcBef>
                <a:spcPts val="750"/>
              </a:spcBef>
              <a:buFont typeface="Arial" panose="020B0604020202020204" pitchFamily="34" charset="0"/>
              <a:buNone/>
            </a:pPr>
            <a:fld id="{71EE7E6F-E690-594F-AA95-A2E190D12AE4}" type="datetime1">
              <a:rPr lang="fr-FR" sz="975" b="0" i="0" kern="1200" smtClean="0">
                <a:solidFill>
                  <a:schemeClr val="accent2"/>
                </a:solidFill>
                <a:latin typeface="Arial" panose="020B0604020202020204" pitchFamily="34" charset="0"/>
                <a:ea typeface="+mn-ea"/>
                <a:cs typeface="Arial" panose="020B0604020202020204" pitchFamily="34" charset="0"/>
              </a:rPr>
              <a:pPr marL="0" lvl="0" indent="0" algn="l" defTabSz="685800" rtl="0" eaLnBrk="1" latinLnBrk="0" hangingPunct="1">
                <a:lnSpc>
                  <a:spcPct val="90000"/>
                </a:lnSpc>
                <a:spcBef>
                  <a:spcPts val="750"/>
                </a:spcBef>
                <a:buFont typeface="Arial" panose="020B0604020202020204" pitchFamily="34" charset="0"/>
                <a:buNone/>
              </a:pPr>
              <a:t>18/06/2026</a:t>
            </a:fld>
            <a:endParaRPr lang="fr-FR" sz="975" b="0" i="0" kern="1200" dirty="0">
              <a:solidFill>
                <a:schemeClr val="accent2"/>
              </a:solidFill>
              <a:latin typeface="Arial" panose="020B0604020202020204" pitchFamily="34" charset="0"/>
              <a:ea typeface="+mn-ea"/>
              <a:cs typeface="Arial" panose="020B0604020202020204" pitchFamily="34" charset="0"/>
            </a:endParaRPr>
          </a:p>
        </p:txBody>
      </p:sp>
      <p:sp>
        <p:nvSpPr>
          <p:cNvPr id="4" name="Espace réservé du titre 1">
            <a:extLst>
              <a:ext uri="{FF2B5EF4-FFF2-40B4-BE49-F238E27FC236}">
                <a16:creationId xmlns:a16="http://schemas.microsoft.com/office/drawing/2014/main" id="{99639132-6E78-1DF0-8CD0-B00CAB136A43}"/>
              </a:ext>
            </a:extLst>
          </p:cNvPr>
          <p:cNvSpPr>
            <a:spLocks noGrp="1"/>
          </p:cNvSpPr>
          <p:nvPr>
            <p:ph type="title"/>
          </p:nvPr>
        </p:nvSpPr>
        <p:spPr>
          <a:xfrm>
            <a:off x="359569" y="1743650"/>
            <a:ext cx="4212431" cy="972135"/>
          </a:xfrm>
          <a:prstGeom prst="rect">
            <a:avLst/>
          </a:prstGeom>
        </p:spPr>
        <p:txBody>
          <a:bodyPr vert="horz" wrap="square" lIns="0" tIns="0" rIns="0" bIns="0" rtlCol="0" anchor="t" anchorCtr="0">
            <a:noAutofit/>
          </a:bodyPr>
          <a:lstStyle>
            <a:lvl1pPr>
              <a:lnSpc>
                <a:spcPts val="4110"/>
              </a:lnSpc>
              <a:defRPr sz="4050" b="0" i="0" baseline="0">
                <a:solidFill>
                  <a:schemeClr val="accent1"/>
                </a:solidFill>
                <a:latin typeface="Arial" panose="020B0604020202020204" pitchFamily="34" charset="0"/>
                <a:cs typeface="Arial" panose="020B0604020202020204" pitchFamily="34" charset="0"/>
              </a:defRPr>
            </a:lvl1pPr>
          </a:lstStyle>
          <a:p>
            <a:endParaRPr lang="fr-FR" dirty="0"/>
          </a:p>
        </p:txBody>
      </p:sp>
      <p:pic>
        <p:nvPicPr>
          <p:cNvPr id="6" name="Graphique 5">
            <a:extLst>
              <a:ext uri="{FF2B5EF4-FFF2-40B4-BE49-F238E27FC236}">
                <a16:creationId xmlns:a16="http://schemas.microsoft.com/office/drawing/2014/main" id="{95DECDA9-73C4-DF2B-6707-1083ADE43E8C}"/>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3282" t="31061" r="21209" b="34499"/>
          <a:stretch/>
        </p:blipFill>
        <p:spPr>
          <a:xfrm>
            <a:off x="4572000" y="357187"/>
            <a:ext cx="1674233" cy="1469681"/>
          </a:xfrm>
          <a:prstGeom prst="rect">
            <a:avLst/>
          </a:prstGeom>
        </p:spPr>
      </p:pic>
    </p:spTree>
    <p:extLst>
      <p:ext uri="{BB962C8B-B14F-4D97-AF65-F5344CB8AC3E}">
        <p14:creationId xmlns:p14="http://schemas.microsoft.com/office/powerpoint/2010/main" val="4022057342"/>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4_Couverture logo blanc">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3D9BBEAF-4796-EBAA-3174-C36FF4F2CD1C}"/>
              </a:ext>
            </a:extLst>
          </p:cNvPr>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16016" y="-42270"/>
            <a:ext cx="4730367" cy="5190527"/>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246233" cy="5143876"/>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359569" y="2673471"/>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359569" y="2791712"/>
            <a:ext cx="4212431" cy="56092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sz="4050" dirty="0"/>
          </a:p>
        </p:txBody>
      </p:sp>
      <p:sp>
        <p:nvSpPr>
          <p:cNvPr id="19" name="Sous-titre 2">
            <a:extLst>
              <a:ext uri="{FF2B5EF4-FFF2-40B4-BE49-F238E27FC236}">
                <a16:creationId xmlns:a16="http://schemas.microsoft.com/office/drawing/2014/main" id="{624FACE4-7A27-9A61-9464-A8FD5186034D}"/>
              </a:ext>
            </a:extLst>
          </p:cNvPr>
          <p:cNvSpPr>
            <a:spLocks noGrp="1"/>
          </p:cNvSpPr>
          <p:nvPr>
            <p:ph type="subTitle" idx="10"/>
          </p:nvPr>
        </p:nvSpPr>
        <p:spPr>
          <a:xfrm>
            <a:off x="359569" y="3651900"/>
            <a:ext cx="4212431" cy="644999"/>
          </a:xfrm>
          <a:prstGeom prst="rect">
            <a:avLst/>
          </a:prstGeom>
        </p:spPr>
        <p:txBody>
          <a:bodyPr lIns="0" tIns="0" rIns="0" bIns="0">
            <a:normAutofit/>
          </a:bodyPr>
          <a:lstStyle>
            <a:lvl1pPr marL="0" indent="0" algn="l">
              <a:lnSpc>
                <a:spcPts val="1320"/>
              </a:lnSpc>
              <a:buNone/>
              <a:defRPr sz="1350" b="1" i="0" baseline="0">
                <a:solidFill>
                  <a:schemeClr val="accent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fr-FR"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305408" y="4422950"/>
            <a:ext cx="3653692" cy="64499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500" dirty="0"/>
          </a:p>
        </p:txBody>
      </p:sp>
      <p:pic>
        <p:nvPicPr>
          <p:cNvPr id="18" name="Graphique 17">
            <a:extLst>
              <a:ext uri="{FF2B5EF4-FFF2-40B4-BE49-F238E27FC236}">
                <a16:creationId xmlns:a16="http://schemas.microsoft.com/office/drawing/2014/main" id="{BCAC6964-66DB-4558-4AB0-EC60E1678C2C}"/>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4199" y="4703901"/>
            <a:ext cx="122940" cy="75813"/>
          </a:xfrm>
          <a:prstGeom prst="rect">
            <a:avLst/>
          </a:prstGeom>
        </p:spPr>
      </p:pic>
      <p:sp>
        <p:nvSpPr>
          <p:cNvPr id="22" name="ZoneTexte 21">
            <a:extLst>
              <a:ext uri="{FF2B5EF4-FFF2-40B4-BE49-F238E27FC236}">
                <a16:creationId xmlns:a16="http://schemas.microsoft.com/office/drawing/2014/main" id="{C53E3C3C-2C8D-A620-1029-CB83D2F2E407}"/>
              </a:ext>
            </a:extLst>
          </p:cNvPr>
          <p:cNvSpPr txBox="1"/>
          <p:nvPr userDrawn="1"/>
        </p:nvSpPr>
        <p:spPr>
          <a:xfrm>
            <a:off x="521898" y="4685952"/>
            <a:ext cx="621965" cy="135037"/>
          </a:xfrm>
          <a:prstGeom prst="rect">
            <a:avLst/>
          </a:prstGeom>
          <a:noFill/>
        </p:spPr>
        <p:txBody>
          <a:bodyPr wrap="none" lIns="0" tIns="0" rIns="0" bIns="0" rtlCol="0">
            <a:spAutoFit/>
          </a:bodyPr>
          <a:lstStyle/>
          <a:p>
            <a:pPr marL="0" lvl="0" indent="0" algn="l" defTabSz="685800" rtl="0" eaLnBrk="1" latinLnBrk="0" hangingPunct="1">
              <a:lnSpc>
                <a:spcPct val="90000"/>
              </a:lnSpc>
              <a:spcBef>
                <a:spcPts val="750"/>
              </a:spcBef>
              <a:buFont typeface="Arial" panose="020B0604020202020204" pitchFamily="34" charset="0"/>
              <a:buNone/>
            </a:pPr>
            <a:fld id="{71EE7E6F-E690-594F-AA95-A2E190D12AE4}" type="datetime1">
              <a:rPr lang="fr-FR" sz="975" b="0" i="0" kern="1200" smtClean="0">
                <a:solidFill>
                  <a:schemeClr val="accent2"/>
                </a:solidFill>
                <a:latin typeface="Arial" panose="020B0604020202020204" pitchFamily="34" charset="0"/>
                <a:ea typeface="+mn-ea"/>
                <a:cs typeface="Arial" panose="020B0604020202020204" pitchFamily="34" charset="0"/>
              </a:rPr>
              <a:pPr marL="0" lvl="0" indent="0" algn="l" defTabSz="685800" rtl="0" eaLnBrk="1" latinLnBrk="0" hangingPunct="1">
                <a:lnSpc>
                  <a:spcPct val="90000"/>
                </a:lnSpc>
                <a:spcBef>
                  <a:spcPts val="750"/>
                </a:spcBef>
                <a:buFont typeface="Arial" panose="020B0604020202020204" pitchFamily="34" charset="0"/>
                <a:buNone/>
              </a:pPr>
              <a:t>18/06/2026</a:t>
            </a:fld>
            <a:endParaRPr lang="fr-FR" sz="975" b="0" i="0" kern="1200" dirty="0">
              <a:solidFill>
                <a:schemeClr val="accent2"/>
              </a:solidFill>
              <a:latin typeface="Arial" panose="020B0604020202020204" pitchFamily="34" charset="0"/>
              <a:ea typeface="+mn-ea"/>
              <a:cs typeface="Arial" panose="020B0604020202020204" pitchFamily="34" charset="0"/>
            </a:endParaRPr>
          </a:p>
        </p:txBody>
      </p:sp>
      <p:sp>
        <p:nvSpPr>
          <p:cNvPr id="4" name="Espace réservé du titre 1">
            <a:extLst>
              <a:ext uri="{FF2B5EF4-FFF2-40B4-BE49-F238E27FC236}">
                <a16:creationId xmlns:a16="http://schemas.microsoft.com/office/drawing/2014/main" id="{99639132-6E78-1DF0-8CD0-B00CAB136A43}"/>
              </a:ext>
            </a:extLst>
          </p:cNvPr>
          <p:cNvSpPr>
            <a:spLocks noGrp="1"/>
          </p:cNvSpPr>
          <p:nvPr>
            <p:ph type="title"/>
          </p:nvPr>
        </p:nvSpPr>
        <p:spPr>
          <a:xfrm>
            <a:off x="359569" y="1743650"/>
            <a:ext cx="4212431" cy="972135"/>
          </a:xfrm>
          <a:prstGeom prst="rect">
            <a:avLst/>
          </a:prstGeom>
        </p:spPr>
        <p:txBody>
          <a:bodyPr vert="horz" wrap="square" lIns="0" tIns="0" rIns="0" bIns="0" rtlCol="0" anchor="t" anchorCtr="0">
            <a:noAutofit/>
          </a:bodyPr>
          <a:lstStyle>
            <a:lvl1pPr>
              <a:lnSpc>
                <a:spcPts val="4110"/>
              </a:lnSpc>
              <a:defRPr sz="4050" b="0" i="0" baseline="0">
                <a:solidFill>
                  <a:schemeClr val="accent1"/>
                </a:solidFill>
                <a:latin typeface="Arial" panose="020B0604020202020204" pitchFamily="34" charset="0"/>
                <a:cs typeface="Arial" panose="020B0604020202020204" pitchFamily="34" charset="0"/>
              </a:defRPr>
            </a:lvl1pPr>
          </a:lstStyle>
          <a:p>
            <a:endParaRPr lang="fr-FR" dirty="0"/>
          </a:p>
        </p:txBody>
      </p:sp>
      <p:pic>
        <p:nvPicPr>
          <p:cNvPr id="6" name="Graphique 5">
            <a:extLst>
              <a:ext uri="{FF2B5EF4-FFF2-40B4-BE49-F238E27FC236}">
                <a16:creationId xmlns:a16="http://schemas.microsoft.com/office/drawing/2014/main" id="{95DECDA9-73C4-DF2B-6707-1083ADE43E8C}"/>
              </a:ext>
            </a:extLst>
          </p:cNvPr>
          <p:cNvPicPr>
            <a:picLocks noChangeAspect="1"/>
          </p:cNvPicPr>
          <p:nvPr userDrawn="1"/>
        </p:nvPicPr>
        <p:blipFill rotWithShape="1">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23282" t="31061" r="21209" b="34499"/>
          <a:stretch/>
        </p:blipFill>
        <p:spPr>
          <a:xfrm>
            <a:off x="4572000" y="357187"/>
            <a:ext cx="1674233" cy="1469681"/>
          </a:xfrm>
          <a:prstGeom prst="rect">
            <a:avLst/>
          </a:prstGeom>
        </p:spPr>
      </p:pic>
    </p:spTree>
    <p:extLst>
      <p:ext uri="{BB962C8B-B14F-4D97-AF65-F5344CB8AC3E}">
        <p14:creationId xmlns:p14="http://schemas.microsoft.com/office/powerpoint/2010/main" val="1781716386"/>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exte aplat bleu">
    <p:spTree>
      <p:nvGrpSpPr>
        <p:cNvPr id="1" name=""/>
        <p:cNvGrpSpPr/>
        <p:nvPr/>
      </p:nvGrpSpPr>
      <p:grpSpPr>
        <a:xfrm>
          <a:off x="0" y="0"/>
          <a:ext cx="0" cy="0"/>
          <a:chOff x="0" y="0"/>
          <a:chExt cx="0" cy="0"/>
        </a:xfrm>
      </p:grpSpPr>
      <p:sp>
        <p:nvSpPr>
          <p:cNvPr id="18" name="ZoneTexte 17">
            <a:extLst>
              <a:ext uri="{FF2B5EF4-FFF2-40B4-BE49-F238E27FC236}">
                <a16:creationId xmlns:a16="http://schemas.microsoft.com/office/drawing/2014/main" id="{115CD81F-8F63-A783-1CD5-DECD422D7F84}"/>
              </a:ext>
            </a:extLst>
          </p:cNvPr>
          <p:cNvSpPr txBox="1"/>
          <p:nvPr/>
        </p:nvSpPr>
        <p:spPr>
          <a:xfrm>
            <a:off x="8551927" y="4876038"/>
            <a:ext cx="184731" cy="300082"/>
          </a:xfrm>
          <a:prstGeom prst="rect">
            <a:avLst/>
          </a:prstGeom>
          <a:noFill/>
        </p:spPr>
        <p:txBody>
          <a:bodyPr wrap="none" rtlCol="0">
            <a:spAutoFit/>
          </a:bodyPr>
          <a:lstStyle/>
          <a:p>
            <a:endParaRPr lang="fr-FR" sz="1350" dirty="0"/>
          </a:p>
        </p:txBody>
      </p:sp>
      <p:sp>
        <p:nvSpPr>
          <p:cNvPr id="8" name="Sous-titre 2">
            <a:extLst>
              <a:ext uri="{FF2B5EF4-FFF2-40B4-BE49-F238E27FC236}">
                <a16:creationId xmlns:a16="http://schemas.microsoft.com/office/drawing/2014/main" id="{C1932475-7A8A-6E7B-34D2-C187452DBDD4}"/>
              </a:ext>
            </a:extLst>
          </p:cNvPr>
          <p:cNvSpPr txBox="1">
            <a:spLocks/>
          </p:cNvSpPr>
          <p:nvPr/>
        </p:nvSpPr>
        <p:spPr>
          <a:xfrm>
            <a:off x="6894910" y="1754302"/>
            <a:ext cx="4212431" cy="644999"/>
          </a:xfrm>
          <a:prstGeom prst="rect">
            <a:avLst/>
          </a:prstGeom>
        </p:spPr>
        <p:txBody>
          <a:bodyPr lIns="0" tIns="0" rIns="0" bIns="0">
            <a:normAutofit/>
          </a:bodyPr>
          <a:lstStyle>
            <a:lvl1pPr marL="0" indent="0" algn="l" defTabSz="914400" rtl="0" eaLnBrk="1" latinLnBrk="0" hangingPunct="1">
              <a:lnSpc>
                <a:spcPts val="1760"/>
              </a:lnSpc>
              <a:spcBef>
                <a:spcPts val="1000"/>
              </a:spcBef>
              <a:buFont typeface="Arial" panose="020B0604020202020204" pitchFamily="34" charset="0"/>
              <a:buNone/>
              <a:defRPr sz="1800" b="1" i="0" kern="1200" baseline="0">
                <a:solidFill>
                  <a:srgbClr val="11284B"/>
                </a:solidFill>
                <a:latin typeface="Satosh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350" dirty="0"/>
          </a:p>
        </p:txBody>
      </p:sp>
      <p:sp>
        <p:nvSpPr>
          <p:cNvPr id="9" name="Rectangle 8">
            <a:extLst>
              <a:ext uri="{FF2B5EF4-FFF2-40B4-BE49-F238E27FC236}">
                <a16:creationId xmlns:a16="http://schemas.microsoft.com/office/drawing/2014/main" id="{05F966B9-C870-C876-22E3-FA50855E2838}"/>
              </a:ext>
            </a:extLst>
          </p:cNvPr>
          <p:cNvSpPr/>
          <p:nvPr/>
        </p:nvSpPr>
        <p:spPr>
          <a:xfrm>
            <a:off x="0" y="-3351"/>
            <a:ext cx="4572000" cy="478966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11" name="Espace réservé du texte 4">
            <a:extLst>
              <a:ext uri="{FF2B5EF4-FFF2-40B4-BE49-F238E27FC236}">
                <a16:creationId xmlns:a16="http://schemas.microsoft.com/office/drawing/2014/main" id="{9D62ECF7-224F-BE76-8261-978BD9AB7D16}"/>
              </a:ext>
            </a:extLst>
          </p:cNvPr>
          <p:cNvSpPr>
            <a:spLocks noGrp="1"/>
          </p:cNvSpPr>
          <p:nvPr>
            <p:ph type="body" sz="quarter" idx="10" hasCustomPrompt="1"/>
          </p:nvPr>
        </p:nvSpPr>
        <p:spPr>
          <a:xfrm>
            <a:off x="359569" y="357187"/>
            <a:ext cx="4212431" cy="810368"/>
          </a:xfrm>
          <a:prstGeom prst="rect">
            <a:avLst/>
          </a:prstGeom>
        </p:spPr>
        <p:txBody>
          <a:bodyPr lIns="0" tIns="0" rIns="0" bIns="0"/>
          <a:lstStyle>
            <a:lvl1pPr marL="0" indent="0">
              <a:lnSpc>
                <a:spcPts val="2685"/>
              </a:lnSpc>
              <a:spcBef>
                <a:spcPts val="0"/>
              </a:spcBef>
              <a:buNone/>
              <a:defRPr sz="2550" b="1" i="0">
                <a:solidFill>
                  <a:schemeClr val="accent3"/>
                </a:solidFill>
                <a:latin typeface="IBM Plex Sans SemiBold" panose="020B0503050203000203"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2" name="Espace réservé du texte 4">
            <a:extLst>
              <a:ext uri="{FF2B5EF4-FFF2-40B4-BE49-F238E27FC236}">
                <a16:creationId xmlns:a16="http://schemas.microsoft.com/office/drawing/2014/main" id="{9B51E19D-7186-A4AC-AF8E-F28CC81389EB}"/>
              </a:ext>
            </a:extLst>
          </p:cNvPr>
          <p:cNvSpPr>
            <a:spLocks noGrp="1"/>
          </p:cNvSpPr>
          <p:nvPr>
            <p:ph type="body" sz="quarter" idx="11" hasCustomPrompt="1"/>
          </p:nvPr>
        </p:nvSpPr>
        <p:spPr>
          <a:xfrm>
            <a:off x="367888" y="1309722"/>
            <a:ext cx="4212431" cy="746329"/>
          </a:xfrm>
          <a:prstGeom prst="rect">
            <a:avLst/>
          </a:prstGeom>
        </p:spPr>
        <p:txBody>
          <a:bodyPr lIns="0" tIns="0" rIns="0" bIns="0"/>
          <a:lstStyle>
            <a:lvl1pPr marL="0" indent="0">
              <a:lnSpc>
                <a:spcPts val="2010"/>
              </a:lnSpc>
              <a:spcBef>
                <a:spcPts val="0"/>
              </a:spcBef>
              <a:buNone/>
              <a:defRPr sz="1725" b="0" i="0">
                <a:solidFill>
                  <a:schemeClr val="bg1"/>
                </a:solidFill>
                <a:latin typeface="IBM Plex Sans Medium" panose="020B0503050203000203"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2" name="Espace réservé du texte 4">
            <a:extLst>
              <a:ext uri="{FF2B5EF4-FFF2-40B4-BE49-F238E27FC236}">
                <a16:creationId xmlns:a16="http://schemas.microsoft.com/office/drawing/2014/main" id="{4AB6C5AF-C111-CDBB-4E0D-9ED7BB0B5B73}"/>
              </a:ext>
            </a:extLst>
          </p:cNvPr>
          <p:cNvSpPr>
            <a:spLocks noGrp="1"/>
          </p:cNvSpPr>
          <p:nvPr>
            <p:ph type="body" sz="quarter" idx="25" hasCustomPrompt="1"/>
          </p:nvPr>
        </p:nvSpPr>
        <p:spPr>
          <a:xfrm>
            <a:off x="4788030" y="671060"/>
            <a:ext cx="3988083" cy="1083242"/>
          </a:xfrm>
          <a:prstGeom prst="rect">
            <a:avLst/>
          </a:prstGeom>
        </p:spPr>
        <p:txBody>
          <a:bodyPr lIns="0" tIns="0" rIns="0" bIns="0"/>
          <a:lstStyle>
            <a:lvl1pPr marL="0" indent="0">
              <a:lnSpc>
                <a:spcPts val="1335"/>
              </a:lnSpc>
              <a:spcBef>
                <a:spcPts val="0"/>
              </a:spcBef>
              <a:buNone/>
              <a:defRPr sz="1050" b="1" i="0">
                <a:solidFill>
                  <a:srgbClr val="000000"/>
                </a:solidFill>
                <a:latin typeface="+mn-lt"/>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 </a:t>
            </a:r>
          </a:p>
        </p:txBody>
      </p:sp>
      <p:sp>
        <p:nvSpPr>
          <p:cNvPr id="3" name="Espace réservé du texte 22">
            <a:extLst>
              <a:ext uri="{FF2B5EF4-FFF2-40B4-BE49-F238E27FC236}">
                <a16:creationId xmlns:a16="http://schemas.microsoft.com/office/drawing/2014/main" id="{F0B1460B-09A0-E802-BF68-995EF590924A}"/>
              </a:ext>
            </a:extLst>
          </p:cNvPr>
          <p:cNvSpPr>
            <a:spLocks noGrp="1"/>
          </p:cNvSpPr>
          <p:nvPr>
            <p:ph type="body" sz="quarter" idx="20" hasCustomPrompt="1"/>
          </p:nvPr>
        </p:nvSpPr>
        <p:spPr>
          <a:xfrm>
            <a:off x="4788031" y="383485"/>
            <a:ext cx="3988083" cy="287576"/>
          </a:xfrm>
          <a:prstGeom prst="rect">
            <a:avLst/>
          </a:prstGeom>
        </p:spPr>
        <p:txBody>
          <a:bodyPr lIns="0" tIns="0" rIns="0" bIns="0"/>
          <a:lstStyle>
            <a:lvl1pPr marL="0" indent="0">
              <a:lnSpc>
                <a:spcPts val="1545"/>
              </a:lnSpc>
              <a:spcBef>
                <a:spcPts val="0"/>
              </a:spcBef>
              <a:buNone/>
              <a:defRPr sz="1350" b="1" i="0">
                <a:solidFill>
                  <a:schemeClr val="accent2"/>
                </a:solidFill>
                <a:latin typeface="+mn-lt"/>
              </a:defRPr>
            </a:lvl1pPr>
          </a:lstStyle>
          <a:p>
            <a:pPr lvl="0"/>
            <a:r>
              <a:rPr lang="fr-FR" dirty="0"/>
              <a:t>Cliquez ici pour ajouter un </a:t>
            </a:r>
            <a:r>
              <a:rPr lang="fr-FR" dirty="0" err="1"/>
              <a:t>inter-titre</a:t>
            </a:r>
            <a:endParaRPr lang="fr-FR" dirty="0"/>
          </a:p>
        </p:txBody>
      </p:sp>
      <p:sp>
        <p:nvSpPr>
          <p:cNvPr id="4" name="Espace réservé du texte 4">
            <a:extLst>
              <a:ext uri="{FF2B5EF4-FFF2-40B4-BE49-F238E27FC236}">
                <a16:creationId xmlns:a16="http://schemas.microsoft.com/office/drawing/2014/main" id="{54E708B3-7AF0-C96A-6482-9DED85780265}"/>
              </a:ext>
            </a:extLst>
          </p:cNvPr>
          <p:cNvSpPr>
            <a:spLocks noGrp="1"/>
          </p:cNvSpPr>
          <p:nvPr>
            <p:ph type="body" sz="quarter" idx="26" hasCustomPrompt="1"/>
          </p:nvPr>
        </p:nvSpPr>
        <p:spPr>
          <a:xfrm>
            <a:off x="4788030" y="2096000"/>
            <a:ext cx="3988083" cy="1083242"/>
          </a:xfrm>
          <a:prstGeom prst="rect">
            <a:avLst/>
          </a:prstGeom>
        </p:spPr>
        <p:txBody>
          <a:bodyPr lIns="0" tIns="0" rIns="0" bIns="0"/>
          <a:lstStyle>
            <a:lvl1pPr marL="0" indent="0">
              <a:lnSpc>
                <a:spcPts val="1335"/>
              </a:lnSpc>
              <a:spcBef>
                <a:spcPts val="0"/>
              </a:spcBef>
              <a:buNone/>
              <a:defRPr sz="1050" b="1" i="0">
                <a:solidFill>
                  <a:srgbClr val="000000"/>
                </a:solidFill>
                <a:latin typeface="+mn-lt"/>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 </a:t>
            </a:r>
          </a:p>
        </p:txBody>
      </p:sp>
      <p:sp>
        <p:nvSpPr>
          <p:cNvPr id="5" name="Espace réservé du texte 22">
            <a:extLst>
              <a:ext uri="{FF2B5EF4-FFF2-40B4-BE49-F238E27FC236}">
                <a16:creationId xmlns:a16="http://schemas.microsoft.com/office/drawing/2014/main" id="{DC35D55A-5BA3-123A-E597-9FA96CB92394}"/>
              </a:ext>
            </a:extLst>
          </p:cNvPr>
          <p:cNvSpPr>
            <a:spLocks noGrp="1"/>
          </p:cNvSpPr>
          <p:nvPr>
            <p:ph type="body" sz="quarter" idx="27" hasCustomPrompt="1"/>
          </p:nvPr>
        </p:nvSpPr>
        <p:spPr>
          <a:xfrm>
            <a:off x="4788031" y="1808425"/>
            <a:ext cx="3988083" cy="287576"/>
          </a:xfrm>
          <a:prstGeom prst="rect">
            <a:avLst/>
          </a:prstGeom>
        </p:spPr>
        <p:txBody>
          <a:bodyPr lIns="0" tIns="0" rIns="0" bIns="0"/>
          <a:lstStyle>
            <a:lvl1pPr marL="0" indent="0">
              <a:lnSpc>
                <a:spcPts val="1545"/>
              </a:lnSpc>
              <a:spcBef>
                <a:spcPts val="0"/>
              </a:spcBef>
              <a:buNone/>
              <a:defRPr sz="1350" b="1" i="0">
                <a:solidFill>
                  <a:schemeClr val="accent2"/>
                </a:solidFill>
                <a:latin typeface="+mn-lt"/>
              </a:defRPr>
            </a:lvl1pPr>
          </a:lstStyle>
          <a:p>
            <a:pPr lvl="0"/>
            <a:r>
              <a:rPr lang="fr-FR" dirty="0"/>
              <a:t>Cliquez ici pour ajouter un </a:t>
            </a:r>
            <a:r>
              <a:rPr lang="fr-FR" dirty="0" err="1"/>
              <a:t>inter-titre</a:t>
            </a:r>
            <a:endParaRPr lang="fr-FR" dirty="0"/>
          </a:p>
        </p:txBody>
      </p:sp>
      <p:sp>
        <p:nvSpPr>
          <p:cNvPr id="6" name="Espace réservé du texte 4">
            <a:extLst>
              <a:ext uri="{FF2B5EF4-FFF2-40B4-BE49-F238E27FC236}">
                <a16:creationId xmlns:a16="http://schemas.microsoft.com/office/drawing/2014/main" id="{90C94401-3FE7-31B7-5B7B-5E223F9E364E}"/>
              </a:ext>
            </a:extLst>
          </p:cNvPr>
          <p:cNvSpPr>
            <a:spLocks noGrp="1"/>
          </p:cNvSpPr>
          <p:nvPr>
            <p:ph type="body" sz="quarter" idx="28" hasCustomPrompt="1"/>
          </p:nvPr>
        </p:nvSpPr>
        <p:spPr>
          <a:xfrm>
            <a:off x="4796348" y="3528560"/>
            <a:ext cx="3988083" cy="1083242"/>
          </a:xfrm>
          <a:prstGeom prst="rect">
            <a:avLst/>
          </a:prstGeom>
        </p:spPr>
        <p:txBody>
          <a:bodyPr lIns="0" tIns="0" rIns="0" bIns="0"/>
          <a:lstStyle>
            <a:lvl1pPr marL="0" indent="0">
              <a:lnSpc>
                <a:spcPts val="1335"/>
              </a:lnSpc>
              <a:spcBef>
                <a:spcPts val="0"/>
              </a:spcBef>
              <a:buNone/>
              <a:defRPr sz="1050" b="1" i="0">
                <a:solidFill>
                  <a:srgbClr val="000000"/>
                </a:solidFill>
                <a:latin typeface="+mn-lt"/>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 </a:t>
            </a:r>
          </a:p>
        </p:txBody>
      </p:sp>
      <p:sp>
        <p:nvSpPr>
          <p:cNvPr id="7" name="Espace réservé du texte 22">
            <a:extLst>
              <a:ext uri="{FF2B5EF4-FFF2-40B4-BE49-F238E27FC236}">
                <a16:creationId xmlns:a16="http://schemas.microsoft.com/office/drawing/2014/main" id="{2EA2D5D4-4DA0-52C0-7984-BDED62ECC04A}"/>
              </a:ext>
            </a:extLst>
          </p:cNvPr>
          <p:cNvSpPr>
            <a:spLocks noGrp="1"/>
          </p:cNvSpPr>
          <p:nvPr>
            <p:ph type="body" sz="quarter" idx="29" hasCustomPrompt="1"/>
          </p:nvPr>
        </p:nvSpPr>
        <p:spPr>
          <a:xfrm>
            <a:off x="4796348" y="3240985"/>
            <a:ext cx="3988083" cy="287576"/>
          </a:xfrm>
          <a:prstGeom prst="rect">
            <a:avLst/>
          </a:prstGeom>
        </p:spPr>
        <p:txBody>
          <a:bodyPr lIns="0" tIns="0" rIns="0" bIns="0"/>
          <a:lstStyle>
            <a:lvl1pPr marL="0" indent="0">
              <a:lnSpc>
                <a:spcPts val="1545"/>
              </a:lnSpc>
              <a:spcBef>
                <a:spcPts val="0"/>
              </a:spcBef>
              <a:buNone/>
              <a:defRPr sz="1350" b="1" i="0">
                <a:solidFill>
                  <a:schemeClr val="accent2"/>
                </a:solidFill>
                <a:latin typeface="+mn-lt"/>
              </a:defRPr>
            </a:lvl1pPr>
          </a:lstStyle>
          <a:p>
            <a:pPr lvl="0"/>
            <a:r>
              <a:rPr lang="fr-FR" dirty="0"/>
              <a:t>Cliquez ici pour ajouter un </a:t>
            </a:r>
            <a:r>
              <a:rPr lang="fr-FR" dirty="0" err="1"/>
              <a:t>inter-titre</a:t>
            </a:r>
            <a:endParaRPr lang="fr-FR" dirty="0"/>
          </a:p>
        </p:txBody>
      </p:sp>
      <p:sp>
        <p:nvSpPr>
          <p:cNvPr id="10" name="Espace réservé du numéro de diapositive 3">
            <a:extLst>
              <a:ext uri="{FF2B5EF4-FFF2-40B4-BE49-F238E27FC236}">
                <a16:creationId xmlns:a16="http://schemas.microsoft.com/office/drawing/2014/main" id="{7FC5D97E-3DF5-880B-0722-0053FC857E7F}"/>
              </a:ext>
            </a:extLst>
          </p:cNvPr>
          <p:cNvSpPr>
            <a:spLocks noGrp="1"/>
          </p:cNvSpPr>
          <p:nvPr>
            <p:ph type="sldNum" sz="quarter" idx="4"/>
          </p:nvPr>
        </p:nvSpPr>
        <p:spPr>
          <a:xfrm>
            <a:off x="11064690" y="6398133"/>
            <a:ext cx="947310" cy="398541"/>
          </a:xfrm>
          <a:prstGeom prst="rect">
            <a:avLst/>
          </a:prstGeom>
        </p:spPr>
        <p:txBody>
          <a:bodyPr vert="horz" lIns="0" tIns="0" rIns="0" bIns="0" rtlCol="0" anchor="ctr"/>
          <a:lstStyle>
            <a:defPPr>
              <a:defRPr lang="fr-FR"/>
            </a:defPPr>
            <a:lvl1pPr marL="0" algn="r" defTabSz="914400" rtl="0" eaLnBrk="1" latinLnBrk="0" hangingPunct="1">
              <a:defRPr sz="1000" b="1" i="0" kern="1200">
                <a:solidFill>
                  <a:schemeClr val="accent1"/>
                </a:solidFill>
                <a:latin typeface="Satoshi"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82FC362-A18A-49EA-90A2-C012D59C208A}" type="slidenum">
              <a:rPr lang="fr-FR" smtClean="0"/>
              <a:pPr/>
              <a:t>‹N°›</a:t>
            </a:fld>
            <a:endParaRPr lang="fr-FR"/>
          </a:p>
        </p:txBody>
      </p:sp>
      <p:sp>
        <p:nvSpPr>
          <p:cNvPr id="14" name="ZoneTexte 13">
            <a:extLst>
              <a:ext uri="{FF2B5EF4-FFF2-40B4-BE49-F238E27FC236}">
                <a16:creationId xmlns:a16="http://schemas.microsoft.com/office/drawing/2014/main" id="{115CD81F-8F63-A783-1CD5-DECD422D7F84}"/>
              </a:ext>
            </a:extLst>
          </p:cNvPr>
          <p:cNvSpPr txBox="1"/>
          <p:nvPr/>
        </p:nvSpPr>
        <p:spPr>
          <a:xfrm>
            <a:off x="8551927" y="4876038"/>
            <a:ext cx="184731" cy="300082"/>
          </a:xfrm>
          <a:prstGeom prst="rect">
            <a:avLst/>
          </a:prstGeom>
          <a:noFill/>
        </p:spPr>
        <p:txBody>
          <a:bodyPr wrap="none" rtlCol="0">
            <a:spAutoFit/>
          </a:bodyPr>
          <a:lstStyle/>
          <a:p>
            <a:endParaRPr lang="fr-FR" sz="1350" dirty="0"/>
          </a:p>
        </p:txBody>
      </p:sp>
      <p:sp>
        <p:nvSpPr>
          <p:cNvPr id="15" name="Sous-titre 2">
            <a:extLst>
              <a:ext uri="{FF2B5EF4-FFF2-40B4-BE49-F238E27FC236}">
                <a16:creationId xmlns:a16="http://schemas.microsoft.com/office/drawing/2014/main" id="{C1932475-7A8A-6E7B-34D2-C187452DBDD4}"/>
              </a:ext>
            </a:extLst>
          </p:cNvPr>
          <p:cNvSpPr txBox="1">
            <a:spLocks/>
          </p:cNvSpPr>
          <p:nvPr/>
        </p:nvSpPr>
        <p:spPr>
          <a:xfrm>
            <a:off x="6894910" y="1754302"/>
            <a:ext cx="4212431" cy="644999"/>
          </a:xfrm>
          <a:prstGeom prst="rect">
            <a:avLst/>
          </a:prstGeom>
        </p:spPr>
        <p:txBody>
          <a:bodyPr lIns="0" tIns="0" rIns="0" bIns="0">
            <a:normAutofit/>
          </a:bodyPr>
          <a:lstStyle>
            <a:lvl1pPr marL="0" indent="0" algn="l" defTabSz="914400" rtl="0" eaLnBrk="1" latinLnBrk="0" hangingPunct="1">
              <a:lnSpc>
                <a:spcPts val="1760"/>
              </a:lnSpc>
              <a:spcBef>
                <a:spcPts val="1000"/>
              </a:spcBef>
              <a:buFont typeface="Arial" panose="020B0604020202020204" pitchFamily="34" charset="0"/>
              <a:buNone/>
              <a:defRPr sz="1800" b="1" i="0" kern="1200" baseline="0">
                <a:solidFill>
                  <a:srgbClr val="11284B"/>
                </a:solidFill>
                <a:latin typeface="Satosh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sz="1350" dirty="0"/>
          </a:p>
        </p:txBody>
      </p:sp>
      <p:sp>
        <p:nvSpPr>
          <p:cNvPr id="16" name="Rectangle 15">
            <a:extLst>
              <a:ext uri="{FF2B5EF4-FFF2-40B4-BE49-F238E27FC236}">
                <a16:creationId xmlns:a16="http://schemas.microsoft.com/office/drawing/2014/main" id="{05F966B9-C870-C876-22E3-FA50855E2838}"/>
              </a:ext>
            </a:extLst>
          </p:cNvPr>
          <p:cNvSpPr/>
          <p:nvPr/>
        </p:nvSpPr>
        <p:spPr>
          <a:xfrm>
            <a:off x="0" y="-3351"/>
            <a:ext cx="4572000" cy="478966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Tree>
    <p:extLst>
      <p:ext uri="{BB962C8B-B14F-4D97-AF65-F5344CB8AC3E}">
        <p14:creationId xmlns:p14="http://schemas.microsoft.com/office/powerpoint/2010/main" val="9790643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po vide avec Pied de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52463"/>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e + imag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59569" y="357187"/>
            <a:ext cx="4033271" cy="692498"/>
          </a:xfrm>
          <a:prstGeom prst="rect">
            <a:avLst/>
          </a:prstGeom>
        </p:spPr>
        <p:txBody>
          <a:bodyPr wrap="square" lIns="0" tIns="0" rIns="0" bIns="0">
            <a:spAutoFit/>
          </a:bodyPr>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6" name="Espace réservé du texte 4">
            <a:extLst>
              <a:ext uri="{FF2B5EF4-FFF2-40B4-BE49-F238E27FC236}">
                <a16:creationId xmlns:a16="http://schemas.microsoft.com/office/drawing/2014/main" id="{2E3B9AF7-8B4B-A316-5524-5B19503467A0}"/>
              </a:ext>
            </a:extLst>
          </p:cNvPr>
          <p:cNvSpPr>
            <a:spLocks noGrp="1"/>
          </p:cNvSpPr>
          <p:nvPr>
            <p:ph type="body" sz="quarter" idx="11" hasCustomPrompt="1"/>
          </p:nvPr>
        </p:nvSpPr>
        <p:spPr>
          <a:xfrm>
            <a:off x="367888" y="1309722"/>
            <a:ext cx="4024952"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10" name="Espace réservé du texte 4">
            <a:extLst>
              <a:ext uri="{FF2B5EF4-FFF2-40B4-BE49-F238E27FC236}">
                <a16:creationId xmlns:a16="http://schemas.microsoft.com/office/drawing/2014/main" id="{58633BF5-108A-77A3-84FF-E4F0D2FE1B68}"/>
              </a:ext>
            </a:extLst>
          </p:cNvPr>
          <p:cNvSpPr>
            <a:spLocks noGrp="1"/>
          </p:cNvSpPr>
          <p:nvPr>
            <p:ph type="body" sz="quarter" idx="12" hasCustomPrompt="1"/>
          </p:nvPr>
        </p:nvSpPr>
        <p:spPr>
          <a:xfrm>
            <a:off x="359569" y="2787780"/>
            <a:ext cx="4024952" cy="1838126"/>
          </a:xfrm>
          <a:prstGeom prst="rect">
            <a:avLst/>
          </a:prstGeom>
        </p:spPr>
        <p:txBody>
          <a:bodyPr lIns="0" tIns="0" rIns="0" bIns="0">
            <a:noAutofit/>
          </a:bodyPr>
          <a:lstStyle>
            <a:lvl1pPr marL="0" indent="0">
              <a:lnSpc>
                <a:spcPts val="1335"/>
              </a:lnSpc>
              <a:spcBef>
                <a:spcPts val="0"/>
              </a:spcBef>
              <a:buNone/>
              <a:defRPr sz="1200" b="1"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1"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1"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13" name="Espace réservé pour une image  12">
            <a:extLst>
              <a:ext uri="{FF2B5EF4-FFF2-40B4-BE49-F238E27FC236}">
                <a16:creationId xmlns:a16="http://schemas.microsoft.com/office/drawing/2014/main" id="{222FE178-A241-7B1D-DCC0-C29EA0ECBD31}"/>
              </a:ext>
            </a:extLst>
          </p:cNvPr>
          <p:cNvSpPr>
            <a:spLocks noGrp="1"/>
          </p:cNvSpPr>
          <p:nvPr>
            <p:ph type="pic" sz="quarter" idx="13"/>
          </p:nvPr>
        </p:nvSpPr>
        <p:spPr>
          <a:xfrm>
            <a:off x="4580320" y="-3351"/>
            <a:ext cx="4563680" cy="4686300"/>
          </a:xfrm>
          <a:prstGeom prst="rect">
            <a:avLst/>
          </a:prstGeom>
          <a:solidFill>
            <a:schemeClr val="bg1">
              <a:lumMod val="85000"/>
            </a:schemeClr>
          </a:solidFill>
        </p:spPr>
        <p:txBody>
          <a:bodyPr anchor="ctr" anchorCtr="0"/>
          <a:lstStyle>
            <a:lvl1pPr marL="0" indent="0" algn="ctr">
              <a:buNone/>
              <a:defRPr sz="900" b="0" i="0">
                <a:solidFill>
                  <a:schemeClr val="tx1"/>
                </a:solidFill>
                <a:latin typeface="Arial" panose="020B0604020202020204" pitchFamily="34" charset="0"/>
                <a:cs typeface="Arial" panose="020B0604020202020204" pitchFamily="34" charset="0"/>
              </a:defRPr>
            </a:lvl1pPr>
          </a:lstStyle>
          <a:p>
            <a:r>
              <a:rPr lang="fr-FR"/>
              <a:t>Cliquez sur l'icône pour ajouter une image</a:t>
            </a:r>
            <a:endParaRPr lang="fr-FR" dirty="0"/>
          </a:p>
        </p:txBody>
      </p:sp>
    </p:spTree>
    <p:extLst>
      <p:ext uri="{BB962C8B-B14F-4D97-AF65-F5344CB8AC3E}">
        <p14:creationId xmlns:p14="http://schemas.microsoft.com/office/powerpoint/2010/main" val="4010974414"/>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exte + imag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4867648" y="357187"/>
            <a:ext cx="4016633" cy="692498"/>
          </a:xfrm>
          <a:prstGeom prst="rect">
            <a:avLst/>
          </a:prstGeom>
        </p:spPr>
        <p:txBody>
          <a:bodyPr wrap="square" lIns="0" tIns="0" rIns="0" bIns="0">
            <a:spAutoFit/>
          </a:bodyPr>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6" name="Espace réservé du texte 4">
            <a:extLst>
              <a:ext uri="{FF2B5EF4-FFF2-40B4-BE49-F238E27FC236}">
                <a16:creationId xmlns:a16="http://schemas.microsoft.com/office/drawing/2014/main" id="{2E3B9AF7-8B4B-A316-5524-5B19503467A0}"/>
              </a:ext>
            </a:extLst>
          </p:cNvPr>
          <p:cNvSpPr>
            <a:spLocks noGrp="1"/>
          </p:cNvSpPr>
          <p:nvPr>
            <p:ph type="body" sz="quarter" idx="11" hasCustomPrompt="1"/>
          </p:nvPr>
        </p:nvSpPr>
        <p:spPr>
          <a:xfrm>
            <a:off x="4875967" y="1309722"/>
            <a:ext cx="4016633"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10" name="Espace réservé du texte 4">
            <a:extLst>
              <a:ext uri="{FF2B5EF4-FFF2-40B4-BE49-F238E27FC236}">
                <a16:creationId xmlns:a16="http://schemas.microsoft.com/office/drawing/2014/main" id="{58633BF5-108A-77A3-84FF-E4F0D2FE1B68}"/>
              </a:ext>
            </a:extLst>
          </p:cNvPr>
          <p:cNvSpPr>
            <a:spLocks noGrp="1"/>
          </p:cNvSpPr>
          <p:nvPr>
            <p:ph type="body" sz="quarter" idx="12" hasCustomPrompt="1"/>
          </p:nvPr>
        </p:nvSpPr>
        <p:spPr>
          <a:xfrm>
            <a:off x="4867648" y="2787780"/>
            <a:ext cx="4016633" cy="1898520"/>
          </a:xfrm>
          <a:prstGeom prst="rect">
            <a:avLst/>
          </a:prstGeom>
        </p:spPr>
        <p:txBody>
          <a:bodyPr lIns="0" tIns="0" rIns="0" bIns="0">
            <a:noAutofit/>
          </a:bodyPr>
          <a:lstStyle>
            <a:lvl1pPr marL="0" indent="0">
              <a:lnSpc>
                <a:spcPts val="1335"/>
              </a:lnSpc>
              <a:spcBef>
                <a:spcPts val="0"/>
              </a:spcBef>
              <a:buNone/>
              <a:defRPr sz="1200" b="1"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1"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1"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13" name="Espace réservé pour une image  12">
            <a:extLst>
              <a:ext uri="{FF2B5EF4-FFF2-40B4-BE49-F238E27FC236}">
                <a16:creationId xmlns:a16="http://schemas.microsoft.com/office/drawing/2014/main" id="{222FE178-A241-7B1D-DCC0-C29EA0ECBD31}"/>
              </a:ext>
            </a:extLst>
          </p:cNvPr>
          <p:cNvSpPr>
            <a:spLocks noGrp="1"/>
          </p:cNvSpPr>
          <p:nvPr>
            <p:ph type="pic" sz="quarter" idx="13"/>
          </p:nvPr>
        </p:nvSpPr>
        <p:spPr>
          <a:xfrm>
            <a:off x="1" y="0"/>
            <a:ext cx="4563680" cy="4686300"/>
          </a:xfrm>
          <a:prstGeom prst="rect">
            <a:avLst/>
          </a:prstGeom>
          <a:solidFill>
            <a:schemeClr val="bg1">
              <a:lumMod val="85000"/>
            </a:schemeClr>
          </a:solidFill>
        </p:spPr>
        <p:txBody>
          <a:bodyPr anchor="ctr" anchorCtr="0"/>
          <a:lstStyle>
            <a:lvl1pPr marL="0" indent="0" algn="ctr">
              <a:buNone/>
              <a:defRPr sz="900" b="0" i="0">
                <a:solidFill>
                  <a:schemeClr val="tx1"/>
                </a:solidFill>
                <a:latin typeface="Arial" panose="020B0604020202020204" pitchFamily="34" charset="0"/>
                <a:cs typeface="Arial" panose="020B0604020202020204" pitchFamily="34" charset="0"/>
              </a:defRPr>
            </a:lvl1pPr>
          </a:lstStyle>
          <a:p>
            <a:r>
              <a:rPr lang="fr-FR"/>
              <a:t>Cliquez sur l'icône pour ajouter une image</a:t>
            </a:r>
            <a:endParaRPr lang="fr-FR" dirty="0"/>
          </a:p>
        </p:txBody>
      </p:sp>
    </p:spTree>
    <p:extLst>
      <p:ext uri="{BB962C8B-B14F-4D97-AF65-F5344CB8AC3E}">
        <p14:creationId xmlns:p14="http://schemas.microsoft.com/office/powerpoint/2010/main" val="2872048899"/>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e + graph">
    <p:bg>
      <p:bgPr>
        <a:solidFill>
          <a:schemeClr val="bg1"/>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59569" y="357187"/>
            <a:ext cx="4024952" cy="692498"/>
          </a:xfrm>
          <a:prstGeom prst="rect">
            <a:avLst/>
          </a:prstGeom>
        </p:spPr>
        <p:txBody>
          <a:bodyPr wrap="square" lIns="0" tIns="0" rIns="0" bIns="0">
            <a:spAutoFit/>
          </a:bodyPr>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5" name="Espace réservé du numéro de diapositive 3">
            <a:extLst>
              <a:ext uri="{FF2B5EF4-FFF2-40B4-BE49-F238E27FC236}">
                <a16:creationId xmlns:a16="http://schemas.microsoft.com/office/drawing/2014/main" id="{2E0B094D-9DCF-97E2-56AE-F005BF30B675}"/>
              </a:ext>
            </a:extLst>
          </p:cNvPr>
          <p:cNvSpPr>
            <a:spLocks noGrp="1"/>
          </p:cNvSpPr>
          <p:nvPr>
            <p:ph type="sldNum" sz="quarter" idx="4"/>
          </p:nvPr>
        </p:nvSpPr>
        <p:spPr>
          <a:xfrm>
            <a:off x="8298517" y="4798600"/>
            <a:ext cx="710483" cy="298906"/>
          </a:xfrm>
          <a:prstGeom prst="rect">
            <a:avLst/>
          </a:prstGeom>
        </p:spPr>
        <p:txBody>
          <a:bodyPr vert="horz" lIns="0" tIns="0" rIns="0" bIns="0" rtlCol="0" anchor="ctr"/>
          <a:lstStyle>
            <a:lvl1pPr algn="r">
              <a:defRPr sz="750" b="0" i="0">
                <a:solidFill>
                  <a:srgbClr val="11284B"/>
                </a:solidFill>
                <a:latin typeface="Arial" panose="020B0604020202020204" pitchFamily="34" charset="0"/>
              </a:defRPr>
            </a:lvl1pPr>
          </a:lstStyle>
          <a:p>
            <a:fld id="{2C0A5345-16E1-8A41-8897-3EFCC67CC932}" type="slidenum">
              <a:rPr lang="fr-FR" smtClean="0"/>
              <a:pPr/>
              <a:t>‹N°›</a:t>
            </a:fld>
            <a:endParaRPr lang="fr-FR" dirty="0"/>
          </a:p>
        </p:txBody>
      </p:sp>
      <p:sp>
        <p:nvSpPr>
          <p:cNvPr id="18" name="ZoneTexte 17">
            <a:extLst>
              <a:ext uri="{FF2B5EF4-FFF2-40B4-BE49-F238E27FC236}">
                <a16:creationId xmlns:a16="http://schemas.microsoft.com/office/drawing/2014/main" id="{115CD81F-8F63-A783-1CD5-DECD422D7F84}"/>
              </a:ext>
            </a:extLst>
          </p:cNvPr>
          <p:cNvSpPr txBox="1"/>
          <p:nvPr userDrawn="1"/>
        </p:nvSpPr>
        <p:spPr>
          <a:xfrm>
            <a:off x="8551927" y="4876038"/>
            <a:ext cx="184731" cy="300082"/>
          </a:xfrm>
          <a:prstGeom prst="rect">
            <a:avLst/>
          </a:prstGeom>
          <a:noFill/>
        </p:spPr>
        <p:txBody>
          <a:bodyPr wrap="none" rtlCol="0">
            <a:spAutoFit/>
          </a:bodyPr>
          <a:lstStyle/>
          <a:p>
            <a:endParaRPr lang="fr-FR" sz="1350" dirty="0"/>
          </a:p>
        </p:txBody>
      </p:sp>
      <p:sp>
        <p:nvSpPr>
          <p:cNvPr id="2" name="Rectangle 1">
            <a:extLst>
              <a:ext uri="{FF2B5EF4-FFF2-40B4-BE49-F238E27FC236}">
                <a16:creationId xmlns:a16="http://schemas.microsoft.com/office/drawing/2014/main" id="{C8FCD51C-FC81-F340-8245-EEE1BBB1F729}"/>
              </a:ext>
            </a:extLst>
          </p:cNvPr>
          <p:cNvSpPr/>
          <p:nvPr userDrawn="1"/>
        </p:nvSpPr>
        <p:spPr>
          <a:xfrm>
            <a:off x="4572000" y="0"/>
            <a:ext cx="4572000" cy="51435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4" name="Espace réservé du texte 4">
            <a:extLst>
              <a:ext uri="{FF2B5EF4-FFF2-40B4-BE49-F238E27FC236}">
                <a16:creationId xmlns:a16="http://schemas.microsoft.com/office/drawing/2014/main" id="{65CA1DBB-A8B1-5E5C-B650-A8BDB4975F48}"/>
              </a:ext>
            </a:extLst>
          </p:cNvPr>
          <p:cNvSpPr>
            <a:spLocks noGrp="1"/>
          </p:cNvSpPr>
          <p:nvPr>
            <p:ph type="body" sz="quarter" idx="11" hasCustomPrompt="1"/>
          </p:nvPr>
        </p:nvSpPr>
        <p:spPr>
          <a:xfrm>
            <a:off x="367888" y="1309722"/>
            <a:ext cx="4024952"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3" name="Espace réservé du texte 4">
            <a:extLst>
              <a:ext uri="{FF2B5EF4-FFF2-40B4-BE49-F238E27FC236}">
                <a16:creationId xmlns:a16="http://schemas.microsoft.com/office/drawing/2014/main" id="{7859A047-36DB-A826-109A-1597E2492B71}"/>
              </a:ext>
            </a:extLst>
          </p:cNvPr>
          <p:cNvSpPr>
            <a:spLocks noGrp="1"/>
          </p:cNvSpPr>
          <p:nvPr>
            <p:ph type="body" sz="quarter" idx="13" hasCustomPrompt="1"/>
          </p:nvPr>
        </p:nvSpPr>
        <p:spPr>
          <a:xfrm>
            <a:off x="359569" y="2160000"/>
            <a:ext cx="4024952" cy="2465906"/>
          </a:xfrm>
          <a:prstGeom prst="rect">
            <a:avLst/>
          </a:prstGeom>
        </p:spPr>
        <p:txBody>
          <a:bodyPr lIns="0" tIns="0" rIns="0" bIns="0">
            <a:noAutofit/>
          </a:bodyPr>
          <a:lstStyle>
            <a:lvl1pPr marL="0" indent="0">
              <a:lnSpc>
                <a:spcPts val="1335"/>
              </a:lnSpc>
              <a:spcBef>
                <a:spcPts val="0"/>
              </a:spcBef>
              <a:buNone/>
              <a:defRPr sz="1200" b="1"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1"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1"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6" name="Espace réservé du texte 15">
            <a:extLst>
              <a:ext uri="{FF2B5EF4-FFF2-40B4-BE49-F238E27FC236}">
                <a16:creationId xmlns:a16="http://schemas.microsoft.com/office/drawing/2014/main" id="{4C49267D-13DD-51A2-701E-D4ABC69163E7}"/>
              </a:ext>
            </a:extLst>
          </p:cNvPr>
          <p:cNvSpPr txBox="1">
            <a:spLocks/>
          </p:cNvSpPr>
          <p:nvPr userDrawn="1"/>
        </p:nvSpPr>
        <p:spPr>
          <a:xfrm>
            <a:off x="8664146" y="4880632"/>
            <a:ext cx="324045" cy="6744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r"/>
            <a:fld id="{5A4A322A-766F-E640-B821-9AE8FB32EE1A}" type="slidenum">
              <a:rPr lang="fr-FR" sz="750" b="1" i="0" smtClean="0">
                <a:latin typeface="Arial" panose="020B0604020202020204" pitchFamily="34" charset="0"/>
              </a:rPr>
              <a:pPr marL="171450" indent="-171450" algn="r"/>
              <a:t>‹N°›</a:t>
            </a:fld>
            <a:endParaRPr lang="fr-FR" sz="750" b="1" i="0" dirty="0">
              <a:latin typeface="Arial" panose="020B0604020202020204" pitchFamily="34" charset="0"/>
            </a:endParaRPr>
          </a:p>
        </p:txBody>
      </p:sp>
    </p:spTree>
    <p:extLst>
      <p:ext uri="{BB962C8B-B14F-4D97-AF65-F5344CB8AC3E}">
        <p14:creationId xmlns:p14="http://schemas.microsoft.com/office/powerpoint/2010/main" val="3309202073"/>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e + chiffres clés">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59569" y="357187"/>
            <a:ext cx="6160217" cy="810368"/>
          </a:xfrm>
          <a:prstGeom prst="rect">
            <a:avLst/>
          </a:prstGeom>
        </p:spPr>
        <p:txBody>
          <a:bodyPr lIns="0" tIns="0" rIns="0" bIns="0"/>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5" name="Espace réservé du numéro de diapositive 3">
            <a:extLst>
              <a:ext uri="{FF2B5EF4-FFF2-40B4-BE49-F238E27FC236}">
                <a16:creationId xmlns:a16="http://schemas.microsoft.com/office/drawing/2014/main" id="{2E0B094D-9DCF-97E2-56AE-F005BF30B675}"/>
              </a:ext>
            </a:extLst>
          </p:cNvPr>
          <p:cNvSpPr>
            <a:spLocks noGrp="1"/>
          </p:cNvSpPr>
          <p:nvPr>
            <p:ph type="sldNum" sz="quarter" idx="4"/>
          </p:nvPr>
        </p:nvSpPr>
        <p:spPr>
          <a:xfrm>
            <a:off x="8298517" y="4798600"/>
            <a:ext cx="710483" cy="298906"/>
          </a:xfrm>
          <a:prstGeom prst="rect">
            <a:avLst/>
          </a:prstGeom>
        </p:spPr>
        <p:txBody>
          <a:bodyPr vert="horz" lIns="0" tIns="0" rIns="0" bIns="0" rtlCol="0" anchor="ctr"/>
          <a:lstStyle>
            <a:lvl1pPr algn="r">
              <a:defRPr sz="750" b="0" i="0">
                <a:solidFill>
                  <a:srgbClr val="11284B"/>
                </a:solidFill>
                <a:latin typeface="Arial" panose="020B0604020202020204" pitchFamily="34" charset="0"/>
              </a:defRPr>
            </a:lvl1pPr>
          </a:lstStyle>
          <a:p>
            <a:fld id="{2C0A5345-16E1-8A41-8897-3EFCC67CC932}" type="slidenum">
              <a:rPr lang="fr-FR" smtClean="0"/>
              <a:pPr/>
              <a:t>‹N°›</a:t>
            </a:fld>
            <a:endParaRPr lang="fr-FR" dirty="0"/>
          </a:p>
        </p:txBody>
      </p:sp>
      <p:sp>
        <p:nvSpPr>
          <p:cNvPr id="18" name="ZoneTexte 17">
            <a:extLst>
              <a:ext uri="{FF2B5EF4-FFF2-40B4-BE49-F238E27FC236}">
                <a16:creationId xmlns:a16="http://schemas.microsoft.com/office/drawing/2014/main" id="{115CD81F-8F63-A783-1CD5-DECD422D7F84}"/>
              </a:ext>
            </a:extLst>
          </p:cNvPr>
          <p:cNvSpPr txBox="1"/>
          <p:nvPr userDrawn="1"/>
        </p:nvSpPr>
        <p:spPr>
          <a:xfrm>
            <a:off x="8551927" y="4876038"/>
            <a:ext cx="184731" cy="300082"/>
          </a:xfrm>
          <a:prstGeom prst="rect">
            <a:avLst/>
          </a:prstGeom>
          <a:noFill/>
        </p:spPr>
        <p:txBody>
          <a:bodyPr wrap="none" rtlCol="0">
            <a:spAutoFit/>
          </a:bodyPr>
          <a:lstStyle/>
          <a:p>
            <a:endParaRPr lang="fr-FR" sz="1350" dirty="0"/>
          </a:p>
        </p:txBody>
      </p:sp>
      <p:sp>
        <p:nvSpPr>
          <p:cNvPr id="2" name="Rectangle 1">
            <a:extLst>
              <a:ext uri="{FF2B5EF4-FFF2-40B4-BE49-F238E27FC236}">
                <a16:creationId xmlns:a16="http://schemas.microsoft.com/office/drawing/2014/main" id="{14901CE5-4B7E-FB21-F9F6-539DE5DD7034}"/>
              </a:ext>
            </a:extLst>
          </p:cNvPr>
          <p:cNvSpPr/>
          <p:nvPr userDrawn="1"/>
        </p:nvSpPr>
        <p:spPr>
          <a:xfrm>
            <a:off x="6731794" y="0"/>
            <a:ext cx="2412206" cy="5153037"/>
          </a:xfrm>
          <a:prstGeom prst="rect">
            <a:avLst/>
          </a:prstGeom>
          <a:solidFill>
            <a:srgbClr val="FFEB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61" name="Espace réservé du texte 10">
            <a:extLst>
              <a:ext uri="{FF2B5EF4-FFF2-40B4-BE49-F238E27FC236}">
                <a16:creationId xmlns:a16="http://schemas.microsoft.com/office/drawing/2014/main" id="{004A83C6-DC1E-F624-88B8-9073501B346E}"/>
              </a:ext>
            </a:extLst>
          </p:cNvPr>
          <p:cNvSpPr txBox="1">
            <a:spLocks/>
          </p:cNvSpPr>
          <p:nvPr userDrawn="1"/>
        </p:nvSpPr>
        <p:spPr>
          <a:xfrm>
            <a:off x="7379206" y="3755687"/>
            <a:ext cx="979604" cy="431094"/>
          </a:xfrm>
          <a:prstGeom prst="rect">
            <a:avLst/>
          </a:prstGeom>
        </p:spPr>
        <p:txBody>
          <a:bodyPr lIns="0" tIns="0" rIns="0" bIns="0"/>
          <a:lstStyle>
            <a:lvl1pPr marL="0" indent="0" algn="l" defTabSz="914400" rtl="0" eaLnBrk="1" latinLnBrk="0" hangingPunct="1">
              <a:lnSpc>
                <a:spcPts val="5060"/>
              </a:lnSpc>
              <a:spcBef>
                <a:spcPts val="0"/>
              </a:spcBef>
              <a:buFont typeface="Arial" panose="020B0604020202020204" pitchFamily="34" charset="0"/>
              <a:buNone/>
              <a:defRPr sz="4000" b="1" i="0" kern="1200">
                <a:solidFill>
                  <a:srgbClr val="11284B"/>
                </a:solidFill>
                <a:latin typeface="Satoshi"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3000" b="0" i="0" dirty="0">
              <a:solidFill>
                <a:schemeClr val="tx2"/>
              </a:solidFill>
              <a:latin typeface="Arial" panose="020B0604020202020204" pitchFamily="34" charset="0"/>
            </a:endParaRPr>
          </a:p>
        </p:txBody>
      </p:sp>
      <p:sp>
        <p:nvSpPr>
          <p:cNvPr id="62" name="Espace réservé du texte 10">
            <a:extLst>
              <a:ext uri="{FF2B5EF4-FFF2-40B4-BE49-F238E27FC236}">
                <a16:creationId xmlns:a16="http://schemas.microsoft.com/office/drawing/2014/main" id="{ADE28056-A7DE-9F78-B761-FABCA8CD58EB}"/>
              </a:ext>
            </a:extLst>
          </p:cNvPr>
          <p:cNvSpPr txBox="1">
            <a:spLocks/>
          </p:cNvSpPr>
          <p:nvPr userDrawn="1"/>
        </p:nvSpPr>
        <p:spPr>
          <a:xfrm>
            <a:off x="7236386" y="3656701"/>
            <a:ext cx="979604" cy="431094"/>
          </a:xfrm>
          <a:prstGeom prst="rect">
            <a:avLst/>
          </a:prstGeom>
        </p:spPr>
        <p:txBody>
          <a:bodyPr lIns="0" tIns="0" rIns="0" bIns="0"/>
          <a:lstStyle>
            <a:lvl1pPr marL="0" indent="0" algn="l" defTabSz="914400" rtl="0" eaLnBrk="1" latinLnBrk="0" hangingPunct="1">
              <a:lnSpc>
                <a:spcPts val="5060"/>
              </a:lnSpc>
              <a:spcBef>
                <a:spcPts val="0"/>
              </a:spcBef>
              <a:buFont typeface="Arial" panose="020B0604020202020204" pitchFamily="34" charset="0"/>
              <a:buNone/>
              <a:defRPr sz="4000" b="1" i="0" kern="1200">
                <a:solidFill>
                  <a:srgbClr val="11284B"/>
                </a:solidFill>
                <a:latin typeface="Satoshi"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3000" b="0" i="0" dirty="0">
              <a:solidFill>
                <a:schemeClr val="tx2"/>
              </a:solidFill>
              <a:latin typeface="Arial" panose="020B0604020202020204" pitchFamily="34" charset="0"/>
            </a:endParaRPr>
          </a:p>
        </p:txBody>
      </p:sp>
      <p:sp>
        <p:nvSpPr>
          <p:cNvPr id="63" name="Espace réservé du texte 22">
            <a:extLst>
              <a:ext uri="{FF2B5EF4-FFF2-40B4-BE49-F238E27FC236}">
                <a16:creationId xmlns:a16="http://schemas.microsoft.com/office/drawing/2014/main" id="{CD23C1B5-12BA-77A4-2894-839BA495D5FB}"/>
              </a:ext>
            </a:extLst>
          </p:cNvPr>
          <p:cNvSpPr>
            <a:spLocks noGrp="1"/>
          </p:cNvSpPr>
          <p:nvPr>
            <p:ph type="body" sz="quarter" idx="21" hasCustomPrompt="1"/>
          </p:nvPr>
        </p:nvSpPr>
        <p:spPr>
          <a:xfrm>
            <a:off x="7264906" y="1011086"/>
            <a:ext cx="979604" cy="431094"/>
          </a:xfrm>
          <a:prstGeom prst="rect">
            <a:avLst/>
          </a:prstGeom>
        </p:spPr>
        <p:txBody>
          <a:bodyPr lIns="0" tIns="0" rIns="0" bIns="0"/>
          <a:lstStyle>
            <a:lvl1pPr marL="0" indent="0">
              <a:lnSpc>
                <a:spcPts val="3795"/>
              </a:lnSpc>
              <a:spcBef>
                <a:spcPts val="0"/>
              </a:spcBef>
              <a:buNone/>
              <a:defRPr sz="3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64" name="Espace réservé du texte 4">
            <a:extLst>
              <a:ext uri="{FF2B5EF4-FFF2-40B4-BE49-F238E27FC236}">
                <a16:creationId xmlns:a16="http://schemas.microsoft.com/office/drawing/2014/main" id="{56EE022F-7B46-D28C-F0E2-E20586B03AF4}"/>
              </a:ext>
            </a:extLst>
          </p:cNvPr>
          <p:cNvSpPr>
            <a:spLocks noGrp="1"/>
          </p:cNvSpPr>
          <p:nvPr>
            <p:ph type="body" sz="quarter" idx="22" hasCustomPrompt="1"/>
          </p:nvPr>
        </p:nvSpPr>
        <p:spPr>
          <a:xfrm>
            <a:off x="7264907" y="1569862"/>
            <a:ext cx="1519524" cy="486068"/>
          </a:xfrm>
          <a:prstGeom prst="rect">
            <a:avLst/>
          </a:prstGeom>
        </p:spPr>
        <p:txBody>
          <a:bodyPr lIns="0" tIns="0" rIns="0" bIns="0"/>
          <a:lstStyle>
            <a:lvl1pPr marL="0" indent="0">
              <a:lnSpc>
                <a:spcPts val="1335"/>
              </a:lnSpc>
              <a:spcBef>
                <a:spcPts val="0"/>
              </a:spcBef>
              <a:buFont typeface="Arial" panose="020B0604020202020204" pitchFamily="34" charset="0"/>
              <a:buNone/>
              <a:defRPr sz="1050" b="0"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65" name="Espace réservé du texte 22">
            <a:extLst>
              <a:ext uri="{FF2B5EF4-FFF2-40B4-BE49-F238E27FC236}">
                <a16:creationId xmlns:a16="http://schemas.microsoft.com/office/drawing/2014/main" id="{B6F22FC3-82C5-7721-8B13-FB51E9F31E63}"/>
              </a:ext>
            </a:extLst>
          </p:cNvPr>
          <p:cNvSpPr>
            <a:spLocks noGrp="1"/>
          </p:cNvSpPr>
          <p:nvPr>
            <p:ph type="body" sz="quarter" idx="23" hasCustomPrompt="1"/>
          </p:nvPr>
        </p:nvSpPr>
        <p:spPr>
          <a:xfrm>
            <a:off x="7264906" y="2326307"/>
            <a:ext cx="979604" cy="431094"/>
          </a:xfrm>
          <a:prstGeom prst="rect">
            <a:avLst/>
          </a:prstGeom>
        </p:spPr>
        <p:txBody>
          <a:bodyPr lIns="0" tIns="0" rIns="0" bIns="0"/>
          <a:lstStyle>
            <a:lvl1pPr marL="0" indent="0">
              <a:lnSpc>
                <a:spcPts val="3795"/>
              </a:lnSpc>
              <a:spcBef>
                <a:spcPts val="0"/>
              </a:spcBef>
              <a:buNone/>
              <a:defRPr sz="3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66" name="Espace réservé du texte 4">
            <a:extLst>
              <a:ext uri="{FF2B5EF4-FFF2-40B4-BE49-F238E27FC236}">
                <a16:creationId xmlns:a16="http://schemas.microsoft.com/office/drawing/2014/main" id="{F6C38953-8660-7EF7-C0F4-A2EAFA3B3CD0}"/>
              </a:ext>
            </a:extLst>
          </p:cNvPr>
          <p:cNvSpPr>
            <a:spLocks noGrp="1"/>
          </p:cNvSpPr>
          <p:nvPr>
            <p:ph type="body" sz="quarter" idx="24" hasCustomPrompt="1"/>
          </p:nvPr>
        </p:nvSpPr>
        <p:spPr>
          <a:xfrm>
            <a:off x="7264907" y="2885083"/>
            <a:ext cx="1519524" cy="486068"/>
          </a:xfrm>
          <a:prstGeom prst="rect">
            <a:avLst/>
          </a:prstGeom>
        </p:spPr>
        <p:txBody>
          <a:bodyPr lIns="0" tIns="0" rIns="0" bIns="0"/>
          <a:lstStyle>
            <a:lvl1pPr marL="0" indent="0">
              <a:lnSpc>
                <a:spcPts val="1335"/>
              </a:lnSpc>
              <a:spcBef>
                <a:spcPts val="0"/>
              </a:spcBef>
              <a:buFont typeface="Arial" panose="020B0604020202020204" pitchFamily="34" charset="0"/>
              <a:buNone/>
              <a:defRPr sz="1050" b="0"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67" name="Espace réservé du texte 22">
            <a:extLst>
              <a:ext uri="{FF2B5EF4-FFF2-40B4-BE49-F238E27FC236}">
                <a16:creationId xmlns:a16="http://schemas.microsoft.com/office/drawing/2014/main" id="{41D1E597-9B97-352C-7631-F4241F6EA8CC}"/>
              </a:ext>
            </a:extLst>
          </p:cNvPr>
          <p:cNvSpPr>
            <a:spLocks noGrp="1"/>
          </p:cNvSpPr>
          <p:nvPr>
            <p:ph type="body" sz="quarter" idx="25" hasCustomPrompt="1"/>
          </p:nvPr>
        </p:nvSpPr>
        <p:spPr>
          <a:xfrm>
            <a:off x="7264906" y="3641387"/>
            <a:ext cx="979604" cy="431094"/>
          </a:xfrm>
          <a:prstGeom prst="rect">
            <a:avLst/>
          </a:prstGeom>
        </p:spPr>
        <p:txBody>
          <a:bodyPr lIns="0" tIns="0" rIns="0" bIns="0"/>
          <a:lstStyle>
            <a:lvl1pPr marL="0" indent="0">
              <a:lnSpc>
                <a:spcPts val="3795"/>
              </a:lnSpc>
              <a:spcBef>
                <a:spcPts val="0"/>
              </a:spcBef>
              <a:buNone/>
              <a:defRPr sz="3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68" name="Espace réservé du texte 4">
            <a:extLst>
              <a:ext uri="{FF2B5EF4-FFF2-40B4-BE49-F238E27FC236}">
                <a16:creationId xmlns:a16="http://schemas.microsoft.com/office/drawing/2014/main" id="{6C0CDED2-172D-9BFA-768D-951A323681D8}"/>
              </a:ext>
            </a:extLst>
          </p:cNvPr>
          <p:cNvSpPr>
            <a:spLocks noGrp="1"/>
          </p:cNvSpPr>
          <p:nvPr>
            <p:ph type="body" sz="quarter" idx="26" hasCustomPrompt="1"/>
          </p:nvPr>
        </p:nvSpPr>
        <p:spPr>
          <a:xfrm>
            <a:off x="7264907" y="4200163"/>
            <a:ext cx="1519524" cy="486068"/>
          </a:xfrm>
          <a:prstGeom prst="rect">
            <a:avLst/>
          </a:prstGeom>
        </p:spPr>
        <p:txBody>
          <a:bodyPr lIns="0" tIns="0" rIns="0" bIns="0"/>
          <a:lstStyle>
            <a:lvl1pPr marL="0" indent="0">
              <a:lnSpc>
                <a:spcPts val="1335"/>
              </a:lnSpc>
              <a:spcBef>
                <a:spcPts val="0"/>
              </a:spcBef>
              <a:buFont typeface="Arial" panose="020B0604020202020204" pitchFamily="34" charset="0"/>
              <a:buNone/>
              <a:defRPr sz="1050" b="0"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4" name="Espace réservé du texte 4">
            <a:extLst>
              <a:ext uri="{FF2B5EF4-FFF2-40B4-BE49-F238E27FC236}">
                <a16:creationId xmlns:a16="http://schemas.microsoft.com/office/drawing/2014/main" id="{12A3BBBA-BE0C-4144-EE3E-6508402B9617}"/>
              </a:ext>
            </a:extLst>
          </p:cNvPr>
          <p:cNvSpPr>
            <a:spLocks noGrp="1"/>
          </p:cNvSpPr>
          <p:nvPr>
            <p:ph type="body" sz="quarter" idx="11" hasCustomPrompt="1"/>
          </p:nvPr>
        </p:nvSpPr>
        <p:spPr>
          <a:xfrm>
            <a:off x="367888" y="1309722"/>
            <a:ext cx="6148382"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12" name="Espace réservé du texte 4">
            <a:extLst>
              <a:ext uri="{FF2B5EF4-FFF2-40B4-BE49-F238E27FC236}">
                <a16:creationId xmlns:a16="http://schemas.microsoft.com/office/drawing/2014/main" id="{696B6B3D-3C2C-7E46-393C-E713ADFE7643}"/>
              </a:ext>
            </a:extLst>
          </p:cNvPr>
          <p:cNvSpPr>
            <a:spLocks noGrp="1"/>
          </p:cNvSpPr>
          <p:nvPr>
            <p:ph type="body" sz="quarter" idx="13" hasCustomPrompt="1"/>
          </p:nvPr>
        </p:nvSpPr>
        <p:spPr>
          <a:xfrm>
            <a:off x="367888" y="2787780"/>
            <a:ext cx="6148382" cy="1838126"/>
          </a:xfrm>
          <a:prstGeom prst="rect">
            <a:avLst/>
          </a:prstGeom>
        </p:spPr>
        <p:txBody>
          <a:bodyPr wrap="square" lIns="0" tIns="0" rIns="0" bIns="0">
            <a:noAutofit/>
          </a:bodyPr>
          <a:lstStyle>
            <a:lvl1pPr marL="0" indent="0">
              <a:lnSpc>
                <a:spcPts val="1335"/>
              </a:lnSpc>
              <a:spcBef>
                <a:spcPts val="0"/>
              </a:spcBef>
              <a:buNone/>
              <a:defRPr sz="1200" b="1"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1"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1"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3" name="Espace réservé du texte 15">
            <a:extLst>
              <a:ext uri="{FF2B5EF4-FFF2-40B4-BE49-F238E27FC236}">
                <a16:creationId xmlns:a16="http://schemas.microsoft.com/office/drawing/2014/main" id="{DDD54A2B-2650-D070-4575-3801BBC2ED9D}"/>
              </a:ext>
            </a:extLst>
          </p:cNvPr>
          <p:cNvSpPr txBox="1">
            <a:spLocks/>
          </p:cNvSpPr>
          <p:nvPr userDrawn="1"/>
        </p:nvSpPr>
        <p:spPr>
          <a:xfrm>
            <a:off x="8664146" y="4880632"/>
            <a:ext cx="324045" cy="6744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r"/>
            <a:fld id="{5A4A322A-766F-E640-B821-9AE8FB32EE1A}" type="slidenum">
              <a:rPr lang="fr-FR" sz="750" b="0" i="0" smtClean="0">
                <a:latin typeface="Arial" panose="020B0604020202020204" pitchFamily="34" charset="0"/>
                <a:cs typeface="Arial" panose="020B0604020202020204" pitchFamily="34" charset="0"/>
              </a:rPr>
              <a:pPr marL="171450" indent="-171450" algn="r"/>
              <a:t>‹N°›</a:t>
            </a:fld>
            <a:endParaRPr lang="fr-FR" sz="750" b="0"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6936690"/>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e + image verticale">
    <p:spTree>
      <p:nvGrpSpPr>
        <p:cNvPr id="1" name=""/>
        <p:cNvGrpSpPr/>
        <p:nvPr/>
      </p:nvGrpSpPr>
      <p:grpSpPr>
        <a:xfrm>
          <a:off x="0" y="0"/>
          <a:ext cx="0" cy="0"/>
          <a:chOff x="0" y="0"/>
          <a:chExt cx="0" cy="0"/>
        </a:xfrm>
      </p:grpSpPr>
      <p:sp>
        <p:nvSpPr>
          <p:cNvPr id="4" name="Espace réservé pour une image  12">
            <a:extLst>
              <a:ext uri="{FF2B5EF4-FFF2-40B4-BE49-F238E27FC236}">
                <a16:creationId xmlns:a16="http://schemas.microsoft.com/office/drawing/2014/main" id="{85F28F63-4410-51B3-C874-613F837CDD33}"/>
              </a:ext>
            </a:extLst>
          </p:cNvPr>
          <p:cNvSpPr>
            <a:spLocks noGrp="1"/>
          </p:cNvSpPr>
          <p:nvPr>
            <p:ph type="pic" sz="quarter" idx="27"/>
          </p:nvPr>
        </p:nvSpPr>
        <p:spPr>
          <a:xfrm>
            <a:off x="6731794" y="0"/>
            <a:ext cx="2412206" cy="5143500"/>
          </a:xfrm>
          <a:prstGeom prst="rect">
            <a:avLst/>
          </a:prstGeom>
          <a:solidFill>
            <a:schemeClr val="bg1">
              <a:lumMod val="85000"/>
            </a:schemeClr>
          </a:solidFill>
        </p:spPr>
        <p:txBody>
          <a:bodyPr anchor="ctr" anchorCtr="0"/>
          <a:lstStyle>
            <a:lvl1pPr marL="0" indent="0" algn="ctr">
              <a:buNone/>
              <a:defRPr sz="900" b="0" i="0">
                <a:solidFill>
                  <a:schemeClr val="tx1"/>
                </a:solidFill>
                <a:latin typeface="Arial" panose="020B0604020202020204" pitchFamily="34" charset="0"/>
                <a:cs typeface="Arial" panose="020B0604020202020204" pitchFamily="34" charset="0"/>
              </a:defRPr>
            </a:lvl1pPr>
          </a:lstStyle>
          <a:p>
            <a:r>
              <a:rPr lang="fr-FR"/>
              <a:t>Cliquez sur l'icône pour ajouter une image</a:t>
            </a:r>
            <a:endParaRPr lang="fr-FR" dirty="0"/>
          </a:p>
        </p:txBody>
      </p:sp>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59569" y="357187"/>
            <a:ext cx="6156701" cy="810368"/>
          </a:xfrm>
          <a:prstGeom prst="rect">
            <a:avLst/>
          </a:prstGeom>
        </p:spPr>
        <p:txBody>
          <a:bodyPr lIns="0" tIns="0" rIns="0" bIns="0"/>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8" name="ZoneTexte 17">
            <a:extLst>
              <a:ext uri="{FF2B5EF4-FFF2-40B4-BE49-F238E27FC236}">
                <a16:creationId xmlns:a16="http://schemas.microsoft.com/office/drawing/2014/main" id="{115CD81F-8F63-A783-1CD5-DECD422D7F84}"/>
              </a:ext>
            </a:extLst>
          </p:cNvPr>
          <p:cNvSpPr txBox="1"/>
          <p:nvPr userDrawn="1"/>
        </p:nvSpPr>
        <p:spPr>
          <a:xfrm>
            <a:off x="8551927" y="4876038"/>
            <a:ext cx="184731" cy="300082"/>
          </a:xfrm>
          <a:prstGeom prst="rect">
            <a:avLst/>
          </a:prstGeom>
          <a:noFill/>
        </p:spPr>
        <p:txBody>
          <a:bodyPr wrap="none" rtlCol="0">
            <a:spAutoFit/>
          </a:bodyPr>
          <a:lstStyle/>
          <a:p>
            <a:endParaRPr lang="fr-FR" sz="1350" dirty="0"/>
          </a:p>
        </p:txBody>
      </p:sp>
      <p:sp>
        <p:nvSpPr>
          <p:cNvPr id="61" name="Espace réservé du texte 10">
            <a:extLst>
              <a:ext uri="{FF2B5EF4-FFF2-40B4-BE49-F238E27FC236}">
                <a16:creationId xmlns:a16="http://schemas.microsoft.com/office/drawing/2014/main" id="{004A83C6-DC1E-F624-88B8-9073501B346E}"/>
              </a:ext>
            </a:extLst>
          </p:cNvPr>
          <p:cNvSpPr txBox="1">
            <a:spLocks/>
          </p:cNvSpPr>
          <p:nvPr userDrawn="1"/>
        </p:nvSpPr>
        <p:spPr>
          <a:xfrm>
            <a:off x="7379206" y="3755687"/>
            <a:ext cx="979604" cy="431094"/>
          </a:xfrm>
          <a:prstGeom prst="rect">
            <a:avLst/>
          </a:prstGeom>
        </p:spPr>
        <p:txBody>
          <a:bodyPr lIns="0" tIns="0" rIns="0" bIns="0"/>
          <a:lstStyle>
            <a:lvl1pPr marL="0" indent="0" algn="l" defTabSz="914400" rtl="0" eaLnBrk="1" latinLnBrk="0" hangingPunct="1">
              <a:lnSpc>
                <a:spcPts val="5060"/>
              </a:lnSpc>
              <a:spcBef>
                <a:spcPts val="0"/>
              </a:spcBef>
              <a:buFont typeface="Arial" panose="020B0604020202020204" pitchFamily="34" charset="0"/>
              <a:buNone/>
              <a:defRPr sz="4000" b="1" i="0" kern="1200">
                <a:solidFill>
                  <a:srgbClr val="11284B"/>
                </a:solidFill>
                <a:latin typeface="Satoshi"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3000" b="0" i="0" dirty="0">
              <a:latin typeface="Arial" panose="020B0604020202020204" pitchFamily="34" charset="0"/>
            </a:endParaRPr>
          </a:p>
        </p:txBody>
      </p:sp>
      <p:sp>
        <p:nvSpPr>
          <p:cNvPr id="62" name="Espace réservé du texte 10">
            <a:extLst>
              <a:ext uri="{FF2B5EF4-FFF2-40B4-BE49-F238E27FC236}">
                <a16:creationId xmlns:a16="http://schemas.microsoft.com/office/drawing/2014/main" id="{ADE28056-A7DE-9F78-B761-FABCA8CD58EB}"/>
              </a:ext>
            </a:extLst>
          </p:cNvPr>
          <p:cNvSpPr txBox="1">
            <a:spLocks/>
          </p:cNvSpPr>
          <p:nvPr userDrawn="1"/>
        </p:nvSpPr>
        <p:spPr>
          <a:xfrm>
            <a:off x="7236386" y="3656701"/>
            <a:ext cx="979604" cy="431094"/>
          </a:xfrm>
          <a:prstGeom prst="rect">
            <a:avLst/>
          </a:prstGeom>
        </p:spPr>
        <p:txBody>
          <a:bodyPr lIns="0" tIns="0" rIns="0" bIns="0"/>
          <a:lstStyle>
            <a:lvl1pPr marL="0" indent="0" algn="l" defTabSz="914400" rtl="0" eaLnBrk="1" latinLnBrk="0" hangingPunct="1">
              <a:lnSpc>
                <a:spcPts val="5060"/>
              </a:lnSpc>
              <a:spcBef>
                <a:spcPts val="0"/>
              </a:spcBef>
              <a:buFont typeface="Arial" panose="020B0604020202020204" pitchFamily="34" charset="0"/>
              <a:buNone/>
              <a:defRPr sz="4000" b="1" i="0" kern="1200">
                <a:solidFill>
                  <a:srgbClr val="11284B"/>
                </a:solidFill>
                <a:latin typeface="Satoshi"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3000" b="0" i="0" dirty="0">
              <a:latin typeface="Arial" panose="020B0604020202020204" pitchFamily="34" charset="0"/>
            </a:endParaRPr>
          </a:p>
        </p:txBody>
      </p:sp>
      <p:sp>
        <p:nvSpPr>
          <p:cNvPr id="2" name="Espace réservé du texte 4">
            <a:extLst>
              <a:ext uri="{FF2B5EF4-FFF2-40B4-BE49-F238E27FC236}">
                <a16:creationId xmlns:a16="http://schemas.microsoft.com/office/drawing/2014/main" id="{94F2418C-1DFC-48A6-A831-8BCFB6B37FB3}"/>
              </a:ext>
            </a:extLst>
          </p:cNvPr>
          <p:cNvSpPr>
            <a:spLocks noGrp="1"/>
          </p:cNvSpPr>
          <p:nvPr>
            <p:ph type="body" sz="quarter" idx="11" hasCustomPrompt="1"/>
          </p:nvPr>
        </p:nvSpPr>
        <p:spPr>
          <a:xfrm>
            <a:off x="367888" y="1309722"/>
            <a:ext cx="6148382"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6" name="Espace réservé du texte 4">
            <a:extLst>
              <a:ext uri="{FF2B5EF4-FFF2-40B4-BE49-F238E27FC236}">
                <a16:creationId xmlns:a16="http://schemas.microsoft.com/office/drawing/2014/main" id="{EE76EA93-6823-45AC-47F3-73CE494C2500}"/>
              </a:ext>
            </a:extLst>
          </p:cNvPr>
          <p:cNvSpPr>
            <a:spLocks noGrp="1"/>
          </p:cNvSpPr>
          <p:nvPr>
            <p:ph type="body" sz="quarter" idx="13" hasCustomPrompt="1"/>
          </p:nvPr>
        </p:nvSpPr>
        <p:spPr>
          <a:xfrm>
            <a:off x="367888" y="2787780"/>
            <a:ext cx="6148382" cy="1838126"/>
          </a:xfrm>
          <a:prstGeom prst="rect">
            <a:avLst/>
          </a:prstGeom>
        </p:spPr>
        <p:txBody>
          <a:bodyPr wrap="square" lIns="0" tIns="0" rIns="0" bIns="0">
            <a:noAutofit/>
          </a:bodyPr>
          <a:lstStyle>
            <a:lvl1pPr marL="0" indent="0">
              <a:lnSpc>
                <a:spcPts val="1335"/>
              </a:lnSpc>
              <a:spcBef>
                <a:spcPts val="0"/>
              </a:spcBef>
              <a:buNone/>
              <a:defRPr sz="1200" b="1"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1"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1"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Tree>
    <p:extLst>
      <p:ext uri="{BB962C8B-B14F-4D97-AF65-F5344CB8AC3E}">
        <p14:creationId xmlns:p14="http://schemas.microsoft.com/office/powerpoint/2010/main" val="1917567928"/>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exte + image verticale">
    <p:spTree>
      <p:nvGrpSpPr>
        <p:cNvPr id="1" name=""/>
        <p:cNvGrpSpPr/>
        <p:nvPr/>
      </p:nvGrpSpPr>
      <p:grpSpPr>
        <a:xfrm>
          <a:off x="0" y="0"/>
          <a:ext cx="0" cy="0"/>
          <a:chOff x="0" y="0"/>
          <a:chExt cx="0" cy="0"/>
        </a:xfrm>
      </p:grpSpPr>
      <p:sp>
        <p:nvSpPr>
          <p:cNvPr id="4" name="Espace réservé pour une image  12">
            <a:extLst>
              <a:ext uri="{FF2B5EF4-FFF2-40B4-BE49-F238E27FC236}">
                <a16:creationId xmlns:a16="http://schemas.microsoft.com/office/drawing/2014/main" id="{85F28F63-4410-51B3-C874-613F837CDD33}"/>
              </a:ext>
            </a:extLst>
          </p:cNvPr>
          <p:cNvSpPr>
            <a:spLocks noGrp="1"/>
          </p:cNvSpPr>
          <p:nvPr>
            <p:ph type="pic" sz="quarter" idx="27"/>
          </p:nvPr>
        </p:nvSpPr>
        <p:spPr>
          <a:xfrm>
            <a:off x="1" y="0"/>
            <a:ext cx="2412206" cy="5143500"/>
          </a:xfrm>
          <a:prstGeom prst="rect">
            <a:avLst/>
          </a:prstGeom>
          <a:solidFill>
            <a:schemeClr val="bg1">
              <a:lumMod val="85000"/>
            </a:schemeClr>
          </a:solidFill>
        </p:spPr>
        <p:txBody>
          <a:bodyPr anchor="ctr" anchorCtr="0"/>
          <a:lstStyle>
            <a:lvl1pPr marL="0" indent="0" algn="ctr">
              <a:buNone/>
              <a:defRPr sz="900" b="0" i="0">
                <a:solidFill>
                  <a:schemeClr val="tx1"/>
                </a:solidFill>
                <a:latin typeface="Arial" panose="020B0604020202020204" pitchFamily="34" charset="0"/>
                <a:cs typeface="Arial" panose="020B0604020202020204" pitchFamily="34" charset="0"/>
              </a:defRPr>
            </a:lvl1pPr>
          </a:lstStyle>
          <a:p>
            <a:r>
              <a:rPr lang="fr-FR"/>
              <a:t>Cliquez sur l'icône pour ajouter une image</a:t>
            </a:r>
            <a:endParaRPr lang="fr-FR" dirty="0"/>
          </a:p>
        </p:txBody>
      </p:sp>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2735745" y="357187"/>
            <a:ext cx="6156701" cy="810368"/>
          </a:xfrm>
          <a:prstGeom prst="rect">
            <a:avLst/>
          </a:prstGeom>
        </p:spPr>
        <p:txBody>
          <a:bodyPr lIns="0" tIns="0" rIns="0" bIns="0"/>
          <a:lstStyle>
            <a:lvl1pPr marL="0" indent="0">
              <a:lnSpc>
                <a:spcPts val="2685"/>
              </a:lnSpc>
              <a:spcBef>
                <a:spcPts val="0"/>
              </a:spcBef>
              <a:buNone/>
              <a:defRPr sz="25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2" name="Espace réservé du texte 4">
            <a:extLst>
              <a:ext uri="{FF2B5EF4-FFF2-40B4-BE49-F238E27FC236}">
                <a16:creationId xmlns:a16="http://schemas.microsoft.com/office/drawing/2014/main" id="{94F2418C-1DFC-48A6-A831-8BCFB6B37FB3}"/>
              </a:ext>
            </a:extLst>
          </p:cNvPr>
          <p:cNvSpPr>
            <a:spLocks noGrp="1"/>
          </p:cNvSpPr>
          <p:nvPr>
            <p:ph type="body" sz="quarter" idx="11" hasCustomPrompt="1"/>
          </p:nvPr>
        </p:nvSpPr>
        <p:spPr>
          <a:xfrm>
            <a:off x="2744065" y="1309722"/>
            <a:ext cx="6148382" cy="519373"/>
          </a:xfrm>
          <a:prstGeom prst="rect">
            <a:avLst/>
          </a:prstGeom>
        </p:spPr>
        <p:txBody>
          <a:bodyPr wrap="square" lIns="0" tIns="0" rIns="0" bIns="0">
            <a:spAutoFit/>
          </a:bodyPr>
          <a:lstStyle>
            <a:lvl1pPr marL="0" indent="0">
              <a:lnSpc>
                <a:spcPts val="2010"/>
              </a:lnSpc>
              <a:spcBef>
                <a:spcPts val="0"/>
              </a:spcBef>
              <a:buNone/>
              <a:defRPr sz="1725"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6" name="Espace réservé du texte 4">
            <a:extLst>
              <a:ext uri="{FF2B5EF4-FFF2-40B4-BE49-F238E27FC236}">
                <a16:creationId xmlns:a16="http://schemas.microsoft.com/office/drawing/2014/main" id="{EE76EA93-6823-45AC-47F3-73CE494C2500}"/>
              </a:ext>
            </a:extLst>
          </p:cNvPr>
          <p:cNvSpPr>
            <a:spLocks noGrp="1"/>
          </p:cNvSpPr>
          <p:nvPr>
            <p:ph type="body" sz="quarter" idx="13" hasCustomPrompt="1"/>
          </p:nvPr>
        </p:nvSpPr>
        <p:spPr>
          <a:xfrm>
            <a:off x="2744065" y="2787780"/>
            <a:ext cx="6148382" cy="1838126"/>
          </a:xfrm>
          <a:prstGeom prst="rect">
            <a:avLst/>
          </a:prstGeom>
        </p:spPr>
        <p:txBody>
          <a:bodyPr wrap="square" lIns="0" tIns="0" rIns="0" bIns="0">
            <a:noAutofit/>
          </a:bodyPr>
          <a:lstStyle>
            <a:lvl1pPr marL="0" indent="0">
              <a:lnSpc>
                <a:spcPts val="1335"/>
              </a:lnSpc>
              <a:spcBef>
                <a:spcPts val="0"/>
              </a:spcBef>
              <a:buNone/>
              <a:defRPr sz="1200" b="1" i="0">
                <a:solidFill>
                  <a:schemeClr val="accent1"/>
                </a:solidFill>
                <a:latin typeface="Arial" panose="020B0604020202020204" pitchFamily="34" charset="0"/>
                <a:cs typeface="Arial" panose="020B0604020202020204" pitchFamily="34" charset="0"/>
              </a:defRPr>
            </a:lvl1pPr>
            <a:lvl2pPr marL="0" indent="-214313">
              <a:lnSpc>
                <a:spcPts val="1335"/>
              </a:lnSpc>
              <a:spcBef>
                <a:spcPts val="0"/>
              </a:spcBef>
              <a:buFont typeface="Arial" panose="020B0604020202020204" pitchFamily="34" charset="0"/>
              <a:buChar char="•"/>
              <a:defRPr sz="1200" b="1" i="0">
                <a:solidFill>
                  <a:schemeClr val="accent1"/>
                </a:solidFill>
                <a:latin typeface="Arial" panose="020B0604020202020204" pitchFamily="34" charset="0"/>
                <a:cs typeface="Arial" panose="020B0604020202020204" pitchFamily="34" charset="0"/>
              </a:defRPr>
            </a:lvl2pPr>
            <a:lvl3pPr marL="540000" indent="-214313">
              <a:lnSpc>
                <a:spcPts val="1335"/>
              </a:lnSpc>
              <a:spcBef>
                <a:spcPts val="0"/>
              </a:spcBef>
              <a:buFont typeface="Wingdings" pitchFamily="2" charset="2"/>
              <a:buChar char="Ø"/>
              <a:defRPr sz="1050" b="1" i="0">
                <a:solidFill>
                  <a:schemeClr val="accent1"/>
                </a:solidFill>
                <a:latin typeface="Arial" panose="020B0604020202020204" pitchFamily="34" charset="0"/>
                <a:cs typeface="Arial" panose="020B0604020202020204"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Tree>
    <p:extLst>
      <p:ext uri="{BB962C8B-B14F-4D97-AF65-F5344CB8AC3E}">
        <p14:creationId xmlns:p14="http://schemas.microsoft.com/office/powerpoint/2010/main" val="3952465513"/>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hiffres clés">
    <p:spTree>
      <p:nvGrpSpPr>
        <p:cNvPr id="1" name=""/>
        <p:cNvGrpSpPr/>
        <p:nvPr/>
      </p:nvGrpSpPr>
      <p:grpSpPr>
        <a:xfrm>
          <a:off x="0" y="0"/>
          <a:ext cx="0" cy="0"/>
          <a:chOff x="0" y="0"/>
          <a:chExt cx="0" cy="0"/>
        </a:xfrm>
      </p:grpSpPr>
      <p:sp>
        <p:nvSpPr>
          <p:cNvPr id="21" name="Espace réservé pour une image  12">
            <a:extLst>
              <a:ext uri="{FF2B5EF4-FFF2-40B4-BE49-F238E27FC236}">
                <a16:creationId xmlns:a16="http://schemas.microsoft.com/office/drawing/2014/main" id="{D4DB3A8D-AF9F-D37B-EB57-776508367C74}"/>
              </a:ext>
            </a:extLst>
          </p:cNvPr>
          <p:cNvSpPr>
            <a:spLocks noGrp="1"/>
          </p:cNvSpPr>
          <p:nvPr>
            <p:ph type="pic" sz="quarter" idx="13"/>
          </p:nvPr>
        </p:nvSpPr>
        <p:spPr>
          <a:xfrm>
            <a:off x="-1" y="2575800"/>
            <a:ext cx="2284200" cy="2576451"/>
          </a:xfrm>
          <a:prstGeom prst="rect">
            <a:avLst/>
          </a:prstGeom>
          <a:solidFill>
            <a:schemeClr val="bg1">
              <a:lumMod val="85000"/>
            </a:schemeClr>
          </a:solidFill>
        </p:spPr>
        <p:txBody>
          <a:bodyPr anchor="ctr" anchorCtr="0"/>
          <a:lstStyle>
            <a:lvl1pPr marL="0" indent="0" algn="ctr">
              <a:buNone/>
              <a:defRPr sz="900" b="0" i="0">
                <a:solidFill>
                  <a:schemeClr val="tx1"/>
                </a:solidFill>
                <a:latin typeface="Arial" panose="020B0604020202020204" pitchFamily="34" charset="0"/>
                <a:cs typeface="Arial" panose="020B0604020202020204" pitchFamily="34" charset="0"/>
              </a:defRPr>
            </a:lvl1pPr>
          </a:lstStyle>
          <a:p>
            <a:r>
              <a:rPr lang="fr-FR"/>
              <a:t>Cliquez sur l'icône pour ajouter une image</a:t>
            </a:r>
            <a:endParaRPr lang="fr-FR" dirty="0"/>
          </a:p>
        </p:txBody>
      </p:sp>
      <p:sp>
        <p:nvSpPr>
          <p:cNvPr id="23" name="Espace réservé du texte 4">
            <a:extLst>
              <a:ext uri="{FF2B5EF4-FFF2-40B4-BE49-F238E27FC236}">
                <a16:creationId xmlns:a16="http://schemas.microsoft.com/office/drawing/2014/main" id="{B06BDF21-987A-789E-F451-D0B27F4FEB4B}"/>
              </a:ext>
            </a:extLst>
          </p:cNvPr>
          <p:cNvSpPr>
            <a:spLocks noGrp="1"/>
          </p:cNvSpPr>
          <p:nvPr>
            <p:ph type="body" sz="quarter" idx="10" hasCustomPrompt="1"/>
          </p:nvPr>
        </p:nvSpPr>
        <p:spPr>
          <a:xfrm>
            <a:off x="359570" y="357187"/>
            <a:ext cx="1778499" cy="1099628"/>
          </a:xfrm>
          <a:prstGeom prst="rect">
            <a:avLst/>
          </a:prstGeom>
        </p:spPr>
        <p:txBody>
          <a:bodyPr lIns="0" tIns="0" rIns="360000" bIns="0"/>
          <a:lstStyle>
            <a:lvl1pPr marL="0" indent="0">
              <a:lnSpc>
                <a:spcPts val="2085"/>
              </a:lnSpc>
              <a:spcBef>
                <a:spcPts val="0"/>
              </a:spcBef>
              <a:buNone/>
              <a:defRPr sz="19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24" name="Espace réservé du texte 4">
            <a:extLst>
              <a:ext uri="{FF2B5EF4-FFF2-40B4-BE49-F238E27FC236}">
                <a16:creationId xmlns:a16="http://schemas.microsoft.com/office/drawing/2014/main" id="{9374458A-5EDF-D9FE-DC57-24E1D8721182}"/>
              </a:ext>
            </a:extLst>
          </p:cNvPr>
          <p:cNvSpPr>
            <a:spLocks noGrp="1"/>
          </p:cNvSpPr>
          <p:nvPr>
            <p:ph type="body" sz="quarter" idx="11" hasCustomPrompt="1"/>
          </p:nvPr>
        </p:nvSpPr>
        <p:spPr>
          <a:xfrm>
            <a:off x="367889" y="1585481"/>
            <a:ext cx="1778499" cy="414248"/>
          </a:xfrm>
          <a:prstGeom prst="rect">
            <a:avLst/>
          </a:prstGeom>
        </p:spPr>
        <p:txBody>
          <a:bodyPr wrap="square" lIns="0" tIns="0" rIns="180000" bIns="0">
            <a:spAutoFit/>
          </a:bodyPr>
          <a:lstStyle>
            <a:lvl1pPr marL="0" indent="0">
              <a:lnSpc>
                <a:spcPts val="1635"/>
              </a:lnSpc>
              <a:spcBef>
                <a:spcPts val="0"/>
              </a:spcBef>
              <a:buNone/>
              <a:defRPr sz="1350"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2" name="Rectangle 1">
            <a:extLst>
              <a:ext uri="{FF2B5EF4-FFF2-40B4-BE49-F238E27FC236}">
                <a16:creationId xmlns:a16="http://schemas.microsoft.com/office/drawing/2014/main" id="{9796C368-0E35-6FBB-9516-85E5A57336A6}"/>
              </a:ext>
            </a:extLst>
          </p:cNvPr>
          <p:cNvSpPr/>
          <p:nvPr userDrawn="1"/>
        </p:nvSpPr>
        <p:spPr>
          <a:xfrm>
            <a:off x="2284200" y="1"/>
            <a:ext cx="2287800" cy="25757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3" name="Rectangle 2">
            <a:extLst>
              <a:ext uri="{FF2B5EF4-FFF2-40B4-BE49-F238E27FC236}">
                <a16:creationId xmlns:a16="http://schemas.microsoft.com/office/drawing/2014/main" id="{D8BE18D2-2393-B057-A4C5-3F0E13322F57}"/>
              </a:ext>
            </a:extLst>
          </p:cNvPr>
          <p:cNvSpPr/>
          <p:nvPr userDrawn="1"/>
        </p:nvSpPr>
        <p:spPr>
          <a:xfrm>
            <a:off x="2284200" y="2575801"/>
            <a:ext cx="2287800" cy="25757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b="1" i="0" dirty="0">
              <a:latin typeface="Arial" panose="020B0604020202020204" pitchFamily="34" charset="0"/>
            </a:endParaRPr>
          </a:p>
        </p:txBody>
      </p:sp>
      <p:sp>
        <p:nvSpPr>
          <p:cNvPr id="4" name="Rectangle 3">
            <a:extLst>
              <a:ext uri="{FF2B5EF4-FFF2-40B4-BE49-F238E27FC236}">
                <a16:creationId xmlns:a16="http://schemas.microsoft.com/office/drawing/2014/main" id="{57AE8A47-80BF-9679-867D-412CF1D7D3B5}"/>
              </a:ext>
            </a:extLst>
          </p:cNvPr>
          <p:cNvSpPr/>
          <p:nvPr userDrawn="1"/>
        </p:nvSpPr>
        <p:spPr>
          <a:xfrm>
            <a:off x="4569863" y="1"/>
            <a:ext cx="2327033" cy="257579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6" name="Rectangle 5">
            <a:extLst>
              <a:ext uri="{FF2B5EF4-FFF2-40B4-BE49-F238E27FC236}">
                <a16:creationId xmlns:a16="http://schemas.microsoft.com/office/drawing/2014/main" id="{10945DE2-FF07-4C59-C4DB-E8FCE2D9F017}"/>
              </a:ext>
            </a:extLst>
          </p:cNvPr>
          <p:cNvSpPr/>
          <p:nvPr userDrawn="1"/>
        </p:nvSpPr>
        <p:spPr>
          <a:xfrm>
            <a:off x="6855300" y="1"/>
            <a:ext cx="2288700" cy="2575799"/>
          </a:xfrm>
          <a:prstGeom prst="rect">
            <a:avLst/>
          </a:prstGeom>
          <a:solidFill>
            <a:srgbClr val="9AE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7" name="Rectangle 6">
            <a:extLst>
              <a:ext uri="{FF2B5EF4-FFF2-40B4-BE49-F238E27FC236}">
                <a16:creationId xmlns:a16="http://schemas.microsoft.com/office/drawing/2014/main" id="{4ABC95A2-3C69-EF8A-709A-F66C2882693C}"/>
              </a:ext>
            </a:extLst>
          </p:cNvPr>
          <p:cNvSpPr/>
          <p:nvPr userDrawn="1"/>
        </p:nvSpPr>
        <p:spPr>
          <a:xfrm>
            <a:off x="4571999" y="2575801"/>
            <a:ext cx="2284200" cy="257579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9" name="Rectangle 8">
            <a:extLst>
              <a:ext uri="{FF2B5EF4-FFF2-40B4-BE49-F238E27FC236}">
                <a16:creationId xmlns:a16="http://schemas.microsoft.com/office/drawing/2014/main" id="{5BEF1339-542B-0DEA-79A9-4428C7F5177B}"/>
              </a:ext>
            </a:extLst>
          </p:cNvPr>
          <p:cNvSpPr/>
          <p:nvPr userDrawn="1"/>
        </p:nvSpPr>
        <p:spPr>
          <a:xfrm>
            <a:off x="6855300" y="2575801"/>
            <a:ext cx="2289937" cy="257579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 name="Espace réservé du texte 22">
            <a:extLst>
              <a:ext uri="{FF2B5EF4-FFF2-40B4-BE49-F238E27FC236}">
                <a16:creationId xmlns:a16="http://schemas.microsoft.com/office/drawing/2014/main" id="{A28DBE51-622E-1EE0-C88E-CE298ACC9D7B}"/>
              </a:ext>
            </a:extLst>
          </p:cNvPr>
          <p:cNvSpPr>
            <a:spLocks noGrp="1"/>
          </p:cNvSpPr>
          <p:nvPr>
            <p:ph type="body" sz="quarter" idx="23" hasCustomPrompt="1"/>
          </p:nvPr>
        </p:nvSpPr>
        <p:spPr>
          <a:xfrm>
            <a:off x="2465784" y="1025721"/>
            <a:ext cx="1961354" cy="431094"/>
          </a:xfrm>
          <a:prstGeom prst="rect">
            <a:avLst/>
          </a:prstGeom>
        </p:spPr>
        <p:txBody>
          <a:bodyPr lIns="0" tIns="0" rIns="0" bIns="0"/>
          <a:lstStyle>
            <a:lvl1pPr marL="0" indent="0" algn="ctr">
              <a:lnSpc>
                <a:spcPts val="3795"/>
              </a:lnSpc>
              <a:spcBef>
                <a:spcPts val="0"/>
              </a:spcBef>
              <a:buNone/>
              <a:defRPr sz="3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11" name="Espace réservé du texte 22">
            <a:extLst>
              <a:ext uri="{FF2B5EF4-FFF2-40B4-BE49-F238E27FC236}">
                <a16:creationId xmlns:a16="http://schemas.microsoft.com/office/drawing/2014/main" id="{F8A14686-C4AE-73B2-7F06-3BAE90D9F793}"/>
              </a:ext>
            </a:extLst>
          </p:cNvPr>
          <p:cNvSpPr>
            <a:spLocks noGrp="1"/>
          </p:cNvSpPr>
          <p:nvPr>
            <p:ph type="body" sz="quarter" idx="25" hasCustomPrompt="1"/>
          </p:nvPr>
        </p:nvSpPr>
        <p:spPr>
          <a:xfrm>
            <a:off x="4727803" y="1025721"/>
            <a:ext cx="1961354" cy="431094"/>
          </a:xfrm>
          <a:prstGeom prst="rect">
            <a:avLst/>
          </a:prstGeom>
        </p:spPr>
        <p:txBody>
          <a:bodyPr lIns="0" tIns="0" rIns="0" bIns="0"/>
          <a:lstStyle>
            <a:lvl1pPr marL="0" indent="0" algn="ctr">
              <a:lnSpc>
                <a:spcPts val="3795"/>
              </a:lnSpc>
              <a:spcBef>
                <a:spcPts val="0"/>
              </a:spcBef>
              <a:buNone/>
              <a:defRPr sz="3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12" name="Espace réservé du texte 22">
            <a:extLst>
              <a:ext uri="{FF2B5EF4-FFF2-40B4-BE49-F238E27FC236}">
                <a16:creationId xmlns:a16="http://schemas.microsoft.com/office/drawing/2014/main" id="{3F87CCA3-C092-1A7A-E99E-63EEA8A52758}"/>
              </a:ext>
            </a:extLst>
          </p:cNvPr>
          <p:cNvSpPr>
            <a:spLocks noGrp="1"/>
          </p:cNvSpPr>
          <p:nvPr>
            <p:ph type="body" sz="quarter" idx="27" hasCustomPrompt="1"/>
          </p:nvPr>
        </p:nvSpPr>
        <p:spPr>
          <a:xfrm>
            <a:off x="7039771" y="1025721"/>
            <a:ext cx="1961355" cy="431094"/>
          </a:xfrm>
          <a:prstGeom prst="rect">
            <a:avLst/>
          </a:prstGeom>
        </p:spPr>
        <p:txBody>
          <a:bodyPr lIns="0" tIns="0" rIns="0" bIns="0"/>
          <a:lstStyle>
            <a:lvl1pPr marL="0" indent="0" algn="ctr">
              <a:lnSpc>
                <a:spcPts val="3795"/>
              </a:lnSpc>
              <a:spcBef>
                <a:spcPts val="0"/>
              </a:spcBef>
              <a:buNone/>
              <a:defRPr sz="3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13" name="Espace réservé du texte 22">
            <a:extLst>
              <a:ext uri="{FF2B5EF4-FFF2-40B4-BE49-F238E27FC236}">
                <a16:creationId xmlns:a16="http://schemas.microsoft.com/office/drawing/2014/main" id="{AE45ECA0-7B70-09FF-B7E0-9A4613A168FB}"/>
              </a:ext>
            </a:extLst>
          </p:cNvPr>
          <p:cNvSpPr>
            <a:spLocks noGrp="1"/>
          </p:cNvSpPr>
          <p:nvPr>
            <p:ph type="body" sz="quarter" idx="29" hasCustomPrompt="1"/>
          </p:nvPr>
        </p:nvSpPr>
        <p:spPr>
          <a:xfrm>
            <a:off x="2465784" y="3631761"/>
            <a:ext cx="1961354" cy="431094"/>
          </a:xfrm>
          <a:prstGeom prst="rect">
            <a:avLst/>
          </a:prstGeom>
        </p:spPr>
        <p:txBody>
          <a:bodyPr lIns="0" tIns="0" rIns="0" bIns="0"/>
          <a:lstStyle>
            <a:lvl1pPr marL="0" indent="0" algn="ctr">
              <a:lnSpc>
                <a:spcPts val="3795"/>
              </a:lnSpc>
              <a:spcBef>
                <a:spcPts val="0"/>
              </a:spcBef>
              <a:buNone/>
              <a:defRPr sz="3000" b="0" i="0">
                <a:solidFill>
                  <a:schemeClr val="bg1"/>
                </a:solidFill>
                <a:latin typeface="Arial" panose="020B0604020202020204" pitchFamily="34" charset="0"/>
                <a:cs typeface="Arial" panose="020B0604020202020204" pitchFamily="34" charset="0"/>
              </a:defRPr>
            </a:lvl1pPr>
          </a:lstStyle>
          <a:p>
            <a:pPr lvl="0"/>
            <a:r>
              <a:rPr lang="fr-FR" dirty="0"/>
              <a:t>00%</a:t>
            </a:r>
          </a:p>
        </p:txBody>
      </p:sp>
      <p:sp>
        <p:nvSpPr>
          <p:cNvPr id="14" name="Espace réservé du texte 22">
            <a:extLst>
              <a:ext uri="{FF2B5EF4-FFF2-40B4-BE49-F238E27FC236}">
                <a16:creationId xmlns:a16="http://schemas.microsoft.com/office/drawing/2014/main" id="{3DFC5584-F640-FC4C-C9F7-525FCF97B80D}"/>
              </a:ext>
            </a:extLst>
          </p:cNvPr>
          <p:cNvSpPr>
            <a:spLocks noGrp="1"/>
          </p:cNvSpPr>
          <p:nvPr>
            <p:ph type="body" sz="quarter" idx="31" hasCustomPrompt="1"/>
          </p:nvPr>
        </p:nvSpPr>
        <p:spPr>
          <a:xfrm>
            <a:off x="4727803" y="3631761"/>
            <a:ext cx="1961354" cy="431094"/>
          </a:xfrm>
          <a:prstGeom prst="rect">
            <a:avLst/>
          </a:prstGeom>
        </p:spPr>
        <p:txBody>
          <a:bodyPr lIns="0" tIns="0" rIns="0" bIns="0"/>
          <a:lstStyle>
            <a:lvl1pPr marL="0" indent="0" algn="ctr">
              <a:lnSpc>
                <a:spcPts val="3795"/>
              </a:lnSpc>
              <a:spcBef>
                <a:spcPts val="0"/>
              </a:spcBef>
              <a:buNone/>
              <a:defRPr sz="3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17" name="Espace réservé du texte 22">
            <a:extLst>
              <a:ext uri="{FF2B5EF4-FFF2-40B4-BE49-F238E27FC236}">
                <a16:creationId xmlns:a16="http://schemas.microsoft.com/office/drawing/2014/main" id="{CA2C83E9-8498-E109-7068-77B930B10743}"/>
              </a:ext>
            </a:extLst>
          </p:cNvPr>
          <p:cNvSpPr>
            <a:spLocks noGrp="1"/>
          </p:cNvSpPr>
          <p:nvPr>
            <p:ph type="body" sz="quarter" idx="33" hasCustomPrompt="1"/>
          </p:nvPr>
        </p:nvSpPr>
        <p:spPr>
          <a:xfrm>
            <a:off x="7039771" y="3631761"/>
            <a:ext cx="1961355" cy="431094"/>
          </a:xfrm>
          <a:prstGeom prst="rect">
            <a:avLst/>
          </a:prstGeom>
        </p:spPr>
        <p:txBody>
          <a:bodyPr lIns="0" tIns="0" rIns="0" bIns="0"/>
          <a:lstStyle>
            <a:lvl1pPr marL="0" indent="0" algn="ctr">
              <a:lnSpc>
                <a:spcPts val="3795"/>
              </a:lnSpc>
              <a:spcBef>
                <a:spcPts val="0"/>
              </a:spcBef>
              <a:buNone/>
              <a:defRPr sz="3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20" name="Espace réservé du texte 4">
            <a:extLst>
              <a:ext uri="{FF2B5EF4-FFF2-40B4-BE49-F238E27FC236}">
                <a16:creationId xmlns:a16="http://schemas.microsoft.com/office/drawing/2014/main" id="{2B2D680A-F5D8-D01C-0990-307EBBFDAC31}"/>
              </a:ext>
            </a:extLst>
          </p:cNvPr>
          <p:cNvSpPr>
            <a:spLocks noGrp="1"/>
          </p:cNvSpPr>
          <p:nvPr>
            <p:ph type="body" sz="quarter" idx="24" hasCustomPrompt="1"/>
          </p:nvPr>
        </p:nvSpPr>
        <p:spPr>
          <a:xfrm>
            <a:off x="2454203" y="1584498"/>
            <a:ext cx="1944194" cy="346249"/>
          </a:xfrm>
          <a:prstGeom prst="rect">
            <a:avLst/>
          </a:prstGeom>
        </p:spPr>
        <p:txBody>
          <a:bodyPr wrap="square" lIns="108000" tIns="0" rIns="108000" bIns="0">
            <a:spAutoFit/>
          </a:bodyPr>
          <a:lstStyle>
            <a:lvl1pPr marL="0" indent="0" algn="ctr">
              <a:lnSpc>
                <a:spcPts val="1335"/>
              </a:lnSpc>
              <a:spcBef>
                <a:spcPts val="0"/>
              </a:spcBef>
              <a:buFont typeface="Arial" panose="020B0604020202020204" pitchFamily="34" charset="0"/>
              <a:buNone/>
              <a:defRPr sz="1200" b="0"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2" name="Espace réservé du texte 4">
            <a:extLst>
              <a:ext uri="{FF2B5EF4-FFF2-40B4-BE49-F238E27FC236}">
                <a16:creationId xmlns:a16="http://schemas.microsoft.com/office/drawing/2014/main" id="{690B32D1-99A9-E6E9-8A78-F557D9F65983}"/>
              </a:ext>
            </a:extLst>
          </p:cNvPr>
          <p:cNvSpPr>
            <a:spLocks noGrp="1"/>
          </p:cNvSpPr>
          <p:nvPr>
            <p:ph type="body" sz="quarter" idx="37" hasCustomPrompt="1"/>
          </p:nvPr>
        </p:nvSpPr>
        <p:spPr>
          <a:xfrm>
            <a:off x="4741103" y="1579953"/>
            <a:ext cx="1944194" cy="346249"/>
          </a:xfrm>
          <a:prstGeom prst="rect">
            <a:avLst/>
          </a:prstGeom>
        </p:spPr>
        <p:txBody>
          <a:bodyPr wrap="square" lIns="108000" tIns="0" rIns="108000" bIns="0" anchor="ctr" anchorCtr="0">
            <a:spAutoFit/>
          </a:bodyPr>
          <a:lstStyle>
            <a:lvl1pPr marL="0" indent="0" algn="ctr">
              <a:lnSpc>
                <a:spcPts val="1335"/>
              </a:lnSpc>
              <a:spcBef>
                <a:spcPts val="0"/>
              </a:spcBef>
              <a:buFont typeface="Arial" panose="020B0604020202020204" pitchFamily="34" charset="0"/>
              <a:buNone/>
              <a:defRPr sz="1200" b="0"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5" name="Espace réservé du texte 4">
            <a:extLst>
              <a:ext uri="{FF2B5EF4-FFF2-40B4-BE49-F238E27FC236}">
                <a16:creationId xmlns:a16="http://schemas.microsoft.com/office/drawing/2014/main" id="{99E431F5-D61F-9FF2-BC4A-A586B3870A7E}"/>
              </a:ext>
            </a:extLst>
          </p:cNvPr>
          <p:cNvSpPr>
            <a:spLocks noGrp="1"/>
          </p:cNvSpPr>
          <p:nvPr>
            <p:ph type="body" sz="quarter" idx="39" hasCustomPrompt="1"/>
          </p:nvPr>
        </p:nvSpPr>
        <p:spPr>
          <a:xfrm>
            <a:off x="7025303" y="1584498"/>
            <a:ext cx="1944194" cy="346249"/>
          </a:xfrm>
          <a:prstGeom prst="rect">
            <a:avLst/>
          </a:prstGeom>
        </p:spPr>
        <p:txBody>
          <a:bodyPr wrap="square" lIns="108000" tIns="0" rIns="108000" bIns="0">
            <a:spAutoFit/>
          </a:bodyPr>
          <a:lstStyle>
            <a:lvl1pPr marL="0" indent="0" algn="ctr">
              <a:lnSpc>
                <a:spcPts val="1335"/>
              </a:lnSpc>
              <a:spcBef>
                <a:spcPts val="0"/>
              </a:spcBef>
              <a:buFont typeface="Arial" panose="020B0604020202020204" pitchFamily="34" charset="0"/>
              <a:buNone/>
              <a:defRPr sz="1200" b="0"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7" name="Espace réservé du texte 4">
            <a:extLst>
              <a:ext uri="{FF2B5EF4-FFF2-40B4-BE49-F238E27FC236}">
                <a16:creationId xmlns:a16="http://schemas.microsoft.com/office/drawing/2014/main" id="{A830FEC1-A691-9E4D-5CAC-5AC19CF69C62}"/>
              </a:ext>
            </a:extLst>
          </p:cNvPr>
          <p:cNvSpPr>
            <a:spLocks noGrp="1"/>
          </p:cNvSpPr>
          <p:nvPr>
            <p:ph type="body" sz="quarter" idx="41" hasCustomPrompt="1"/>
          </p:nvPr>
        </p:nvSpPr>
        <p:spPr>
          <a:xfrm>
            <a:off x="2454203" y="4152198"/>
            <a:ext cx="1944194" cy="346249"/>
          </a:xfrm>
          <a:prstGeom prst="rect">
            <a:avLst/>
          </a:prstGeom>
        </p:spPr>
        <p:txBody>
          <a:bodyPr wrap="square" lIns="108000" tIns="0" rIns="108000" bIns="0">
            <a:spAutoFit/>
          </a:bodyPr>
          <a:lstStyle>
            <a:lvl1pPr marL="0" indent="0" algn="ctr">
              <a:lnSpc>
                <a:spcPts val="1335"/>
              </a:lnSpc>
              <a:spcBef>
                <a:spcPts val="0"/>
              </a:spcBef>
              <a:buFont typeface="Arial" panose="020B0604020202020204" pitchFamily="34" charset="0"/>
              <a:buNone/>
              <a:defRPr sz="1200" b="0" i="0">
                <a:solidFill>
                  <a:schemeClr val="bg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8" name="Espace réservé du texte 4">
            <a:extLst>
              <a:ext uri="{FF2B5EF4-FFF2-40B4-BE49-F238E27FC236}">
                <a16:creationId xmlns:a16="http://schemas.microsoft.com/office/drawing/2014/main" id="{124C42DF-9D8B-D2B8-C078-39196DD417D3}"/>
              </a:ext>
            </a:extLst>
          </p:cNvPr>
          <p:cNvSpPr>
            <a:spLocks noGrp="1"/>
          </p:cNvSpPr>
          <p:nvPr>
            <p:ph type="body" sz="quarter" idx="43" hasCustomPrompt="1"/>
          </p:nvPr>
        </p:nvSpPr>
        <p:spPr>
          <a:xfrm>
            <a:off x="4741103" y="4147654"/>
            <a:ext cx="1944194" cy="346249"/>
          </a:xfrm>
          <a:prstGeom prst="rect">
            <a:avLst/>
          </a:prstGeom>
        </p:spPr>
        <p:txBody>
          <a:bodyPr wrap="square" lIns="108000" tIns="0" rIns="108000" bIns="0" anchor="ctr" anchorCtr="0">
            <a:spAutoFit/>
          </a:bodyPr>
          <a:lstStyle>
            <a:lvl1pPr marL="0" indent="0" algn="ctr">
              <a:lnSpc>
                <a:spcPts val="1335"/>
              </a:lnSpc>
              <a:spcBef>
                <a:spcPts val="0"/>
              </a:spcBef>
              <a:buFont typeface="Arial" panose="020B0604020202020204" pitchFamily="34" charset="0"/>
              <a:buNone/>
              <a:defRPr sz="1200" b="0"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9" name="Espace réservé du texte 4">
            <a:extLst>
              <a:ext uri="{FF2B5EF4-FFF2-40B4-BE49-F238E27FC236}">
                <a16:creationId xmlns:a16="http://schemas.microsoft.com/office/drawing/2014/main" id="{3BE44685-AC52-5DE2-37A9-EA7BD6855851}"/>
              </a:ext>
            </a:extLst>
          </p:cNvPr>
          <p:cNvSpPr>
            <a:spLocks noGrp="1"/>
          </p:cNvSpPr>
          <p:nvPr>
            <p:ph type="body" sz="quarter" idx="45" hasCustomPrompt="1"/>
          </p:nvPr>
        </p:nvSpPr>
        <p:spPr>
          <a:xfrm>
            <a:off x="7025303" y="4152198"/>
            <a:ext cx="1944194" cy="346249"/>
          </a:xfrm>
          <a:prstGeom prst="rect">
            <a:avLst/>
          </a:prstGeom>
        </p:spPr>
        <p:txBody>
          <a:bodyPr wrap="square" lIns="108000" tIns="0" rIns="108000" bIns="0">
            <a:spAutoFit/>
          </a:bodyPr>
          <a:lstStyle>
            <a:lvl1pPr marL="0" indent="0" algn="ctr">
              <a:lnSpc>
                <a:spcPts val="1335"/>
              </a:lnSpc>
              <a:spcBef>
                <a:spcPts val="0"/>
              </a:spcBef>
              <a:buFont typeface="Arial" panose="020B0604020202020204" pitchFamily="34" charset="0"/>
              <a:buNone/>
              <a:defRPr sz="1200" b="0"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Tree>
    <p:extLst>
      <p:ext uri="{BB962C8B-B14F-4D97-AF65-F5344CB8AC3E}">
        <p14:creationId xmlns:p14="http://schemas.microsoft.com/office/powerpoint/2010/main" val="3996190066"/>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hiffres clés">
    <p:spTree>
      <p:nvGrpSpPr>
        <p:cNvPr id="1" name=""/>
        <p:cNvGrpSpPr/>
        <p:nvPr/>
      </p:nvGrpSpPr>
      <p:grpSpPr>
        <a:xfrm>
          <a:off x="0" y="0"/>
          <a:ext cx="0" cy="0"/>
          <a:chOff x="0" y="0"/>
          <a:chExt cx="0" cy="0"/>
        </a:xfrm>
      </p:grpSpPr>
      <p:sp>
        <p:nvSpPr>
          <p:cNvPr id="21" name="Espace réservé pour une image  12">
            <a:extLst>
              <a:ext uri="{FF2B5EF4-FFF2-40B4-BE49-F238E27FC236}">
                <a16:creationId xmlns:a16="http://schemas.microsoft.com/office/drawing/2014/main" id="{D4DB3A8D-AF9F-D37B-EB57-776508367C74}"/>
              </a:ext>
            </a:extLst>
          </p:cNvPr>
          <p:cNvSpPr>
            <a:spLocks noGrp="1"/>
          </p:cNvSpPr>
          <p:nvPr>
            <p:ph type="pic" sz="quarter" idx="13"/>
          </p:nvPr>
        </p:nvSpPr>
        <p:spPr>
          <a:xfrm>
            <a:off x="-1" y="2575800"/>
            <a:ext cx="2284200" cy="2576451"/>
          </a:xfrm>
          <a:prstGeom prst="rect">
            <a:avLst/>
          </a:prstGeom>
          <a:solidFill>
            <a:schemeClr val="bg1">
              <a:lumMod val="85000"/>
            </a:schemeClr>
          </a:solidFill>
        </p:spPr>
        <p:txBody>
          <a:bodyPr anchor="ctr" anchorCtr="0"/>
          <a:lstStyle>
            <a:lvl1pPr marL="0" indent="0" algn="ctr">
              <a:buNone/>
              <a:defRPr sz="900" b="0" i="0">
                <a:solidFill>
                  <a:schemeClr val="tx1"/>
                </a:solidFill>
                <a:latin typeface="Arial" panose="020B0604020202020204" pitchFamily="34" charset="0"/>
                <a:cs typeface="Arial" panose="020B0604020202020204" pitchFamily="34" charset="0"/>
              </a:defRPr>
            </a:lvl1pPr>
          </a:lstStyle>
          <a:p>
            <a:r>
              <a:rPr lang="fr-FR"/>
              <a:t>Cliquez sur l'icône pour ajouter une image</a:t>
            </a:r>
            <a:endParaRPr lang="fr-FR" dirty="0"/>
          </a:p>
        </p:txBody>
      </p:sp>
      <p:sp>
        <p:nvSpPr>
          <p:cNvPr id="23" name="Espace réservé du texte 4">
            <a:extLst>
              <a:ext uri="{FF2B5EF4-FFF2-40B4-BE49-F238E27FC236}">
                <a16:creationId xmlns:a16="http://schemas.microsoft.com/office/drawing/2014/main" id="{B06BDF21-987A-789E-F451-D0B27F4FEB4B}"/>
              </a:ext>
            </a:extLst>
          </p:cNvPr>
          <p:cNvSpPr>
            <a:spLocks noGrp="1"/>
          </p:cNvSpPr>
          <p:nvPr>
            <p:ph type="body" sz="quarter" idx="10" hasCustomPrompt="1"/>
          </p:nvPr>
        </p:nvSpPr>
        <p:spPr>
          <a:xfrm>
            <a:off x="359570" y="357187"/>
            <a:ext cx="1778499" cy="1099628"/>
          </a:xfrm>
          <a:prstGeom prst="rect">
            <a:avLst/>
          </a:prstGeom>
        </p:spPr>
        <p:txBody>
          <a:bodyPr lIns="0" tIns="0" rIns="360000" bIns="0"/>
          <a:lstStyle>
            <a:lvl1pPr marL="0" indent="0">
              <a:lnSpc>
                <a:spcPts val="2085"/>
              </a:lnSpc>
              <a:spcBef>
                <a:spcPts val="0"/>
              </a:spcBef>
              <a:buNone/>
              <a:defRPr sz="1950" b="1"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24" name="Espace réservé du texte 4">
            <a:extLst>
              <a:ext uri="{FF2B5EF4-FFF2-40B4-BE49-F238E27FC236}">
                <a16:creationId xmlns:a16="http://schemas.microsoft.com/office/drawing/2014/main" id="{9374458A-5EDF-D9FE-DC57-24E1D8721182}"/>
              </a:ext>
            </a:extLst>
          </p:cNvPr>
          <p:cNvSpPr>
            <a:spLocks noGrp="1"/>
          </p:cNvSpPr>
          <p:nvPr>
            <p:ph type="body" sz="quarter" idx="11" hasCustomPrompt="1"/>
          </p:nvPr>
        </p:nvSpPr>
        <p:spPr>
          <a:xfrm>
            <a:off x="367889" y="1585481"/>
            <a:ext cx="1778499" cy="414248"/>
          </a:xfrm>
          <a:prstGeom prst="rect">
            <a:avLst/>
          </a:prstGeom>
        </p:spPr>
        <p:txBody>
          <a:bodyPr wrap="square" lIns="0" tIns="0" rIns="180000" bIns="0">
            <a:spAutoFit/>
          </a:bodyPr>
          <a:lstStyle>
            <a:lvl1pPr marL="0" indent="0">
              <a:lnSpc>
                <a:spcPts val="1635"/>
              </a:lnSpc>
              <a:spcBef>
                <a:spcPts val="0"/>
              </a:spcBef>
              <a:buNone/>
              <a:defRPr sz="1350" b="0" i="0">
                <a:solidFill>
                  <a:schemeClr val="accent2"/>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2" name="Rectangle 1">
            <a:extLst>
              <a:ext uri="{FF2B5EF4-FFF2-40B4-BE49-F238E27FC236}">
                <a16:creationId xmlns:a16="http://schemas.microsoft.com/office/drawing/2014/main" id="{9796C368-0E35-6FBB-9516-85E5A57336A6}"/>
              </a:ext>
            </a:extLst>
          </p:cNvPr>
          <p:cNvSpPr/>
          <p:nvPr userDrawn="1"/>
        </p:nvSpPr>
        <p:spPr>
          <a:xfrm>
            <a:off x="2284200" y="1"/>
            <a:ext cx="2287800" cy="2575799"/>
          </a:xfrm>
          <a:prstGeom prst="rect">
            <a:avLst/>
          </a:prstGeom>
          <a:solidFill>
            <a:srgbClr val="FFEB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3" name="Rectangle 2">
            <a:extLst>
              <a:ext uri="{FF2B5EF4-FFF2-40B4-BE49-F238E27FC236}">
                <a16:creationId xmlns:a16="http://schemas.microsoft.com/office/drawing/2014/main" id="{D8BE18D2-2393-B057-A4C5-3F0E13322F57}"/>
              </a:ext>
            </a:extLst>
          </p:cNvPr>
          <p:cNvSpPr/>
          <p:nvPr userDrawn="1"/>
        </p:nvSpPr>
        <p:spPr>
          <a:xfrm>
            <a:off x="2284200" y="2575801"/>
            <a:ext cx="2287800" cy="2575799"/>
          </a:xfrm>
          <a:prstGeom prst="rect">
            <a:avLst/>
          </a:prstGeom>
          <a:solidFill>
            <a:srgbClr val="1128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b="1" i="0" dirty="0">
              <a:latin typeface="Arial" panose="020B0604020202020204" pitchFamily="34" charset="0"/>
            </a:endParaRPr>
          </a:p>
        </p:txBody>
      </p:sp>
      <p:sp>
        <p:nvSpPr>
          <p:cNvPr id="4" name="Rectangle 3">
            <a:extLst>
              <a:ext uri="{FF2B5EF4-FFF2-40B4-BE49-F238E27FC236}">
                <a16:creationId xmlns:a16="http://schemas.microsoft.com/office/drawing/2014/main" id="{57AE8A47-80BF-9679-867D-412CF1D7D3B5}"/>
              </a:ext>
            </a:extLst>
          </p:cNvPr>
          <p:cNvSpPr/>
          <p:nvPr userDrawn="1"/>
        </p:nvSpPr>
        <p:spPr>
          <a:xfrm>
            <a:off x="4569863" y="1"/>
            <a:ext cx="2454204" cy="2575799"/>
          </a:xfrm>
          <a:prstGeom prst="rect">
            <a:avLst/>
          </a:prstGeom>
          <a:solidFill>
            <a:srgbClr val="6941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6" name="Rectangle 5">
            <a:extLst>
              <a:ext uri="{FF2B5EF4-FFF2-40B4-BE49-F238E27FC236}">
                <a16:creationId xmlns:a16="http://schemas.microsoft.com/office/drawing/2014/main" id="{10945DE2-FF07-4C59-C4DB-E8FCE2D9F017}"/>
              </a:ext>
            </a:extLst>
          </p:cNvPr>
          <p:cNvSpPr/>
          <p:nvPr userDrawn="1"/>
        </p:nvSpPr>
        <p:spPr>
          <a:xfrm>
            <a:off x="6855300" y="1"/>
            <a:ext cx="2288700" cy="2575799"/>
          </a:xfrm>
          <a:prstGeom prst="rect">
            <a:avLst/>
          </a:prstGeom>
          <a:solidFill>
            <a:srgbClr val="1128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7" name="Rectangle 6">
            <a:extLst>
              <a:ext uri="{FF2B5EF4-FFF2-40B4-BE49-F238E27FC236}">
                <a16:creationId xmlns:a16="http://schemas.microsoft.com/office/drawing/2014/main" id="{4ABC95A2-3C69-EF8A-709A-F66C2882693C}"/>
              </a:ext>
            </a:extLst>
          </p:cNvPr>
          <p:cNvSpPr/>
          <p:nvPr userDrawn="1"/>
        </p:nvSpPr>
        <p:spPr>
          <a:xfrm>
            <a:off x="4571999" y="2575801"/>
            <a:ext cx="2284200" cy="2575799"/>
          </a:xfrm>
          <a:prstGeom prst="rect">
            <a:avLst/>
          </a:prstGeom>
          <a:solidFill>
            <a:srgbClr val="CDD7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9" name="Rectangle 8">
            <a:extLst>
              <a:ext uri="{FF2B5EF4-FFF2-40B4-BE49-F238E27FC236}">
                <a16:creationId xmlns:a16="http://schemas.microsoft.com/office/drawing/2014/main" id="{5BEF1339-542B-0DEA-79A9-4428C7F5177B}"/>
              </a:ext>
            </a:extLst>
          </p:cNvPr>
          <p:cNvSpPr/>
          <p:nvPr userDrawn="1"/>
        </p:nvSpPr>
        <p:spPr>
          <a:xfrm>
            <a:off x="6855300" y="2575801"/>
            <a:ext cx="2289937" cy="2575799"/>
          </a:xfrm>
          <a:prstGeom prst="rect">
            <a:avLst/>
          </a:prstGeom>
          <a:solidFill>
            <a:srgbClr val="FFEB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 name="Espace réservé du texte 22">
            <a:extLst>
              <a:ext uri="{FF2B5EF4-FFF2-40B4-BE49-F238E27FC236}">
                <a16:creationId xmlns:a16="http://schemas.microsoft.com/office/drawing/2014/main" id="{A28DBE51-622E-1EE0-C88E-CE298ACC9D7B}"/>
              </a:ext>
            </a:extLst>
          </p:cNvPr>
          <p:cNvSpPr>
            <a:spLocks noGrp="1"/>
          </p:cNvSpPr>
          <p:nvPr>
            <p:ph type="body" sz="quarter" idx="23" hasCustomPrompt="1"/>
          </p:nvPr>
        </p:nvSpPr>
        <p:spPr>
          <a:xfrm>
            <a:off x="2465784" y="1025721"/>
            <a:ext cx="1961354" cy="431094"/>
          </a:xfrm>
          <a:prstGeom prst="rect">
            <a:avLst/>
          </a:prstGeom>
        </p:spPr>
        <p:txBody>
          <a:bodyPr lIns="0" tIns="0" rIns="0" bIns="0"/>
          <a:lstStyle>
            <a:lvl1pPr marL="0" indent="0" algn="ctr">
              <a:lnSpc>
                <a:spcPts val="3795"/>
              </a:lnSpc>
              <a:spcBef>
                <a:spcPts val="0"/>
              </a:spcBef>
              <a:buNone/>
              <a:defRPr sz="3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11" name="Espace réservé du texte 22">
            <a:extLst>
              <a:ext uri="{FF2B5EF4-FFF2-40B4-BE49-F238E27FC236}">
                <a16:creationId xmlns:a16="http://schemas.microsoft.com/office/drawing/2014/main" id="{F8A14686-C4AE-73B2-7F06-3BAE90D9F793}"/>
              </a:ext>
            </a:extLst>
          </p:cNvPr>
          <p:cNvSpPr>
            <a:spLocks noGrp="1"/>
          </p:cNvSpPr>
          <p:nvPr>
            <p:ph type="body" sz="quarter" idx="25" hasCustomPrompt="1"/>
          </p:nvPr>
        </p:nvSpPr>
        <p:spPr>
          <a:xfrm>
            <a:off x="4727803" y="1025721"/>
            <a:ext cx="1961354" cy="431094"/>
          </a:xfrm>
          <a:prstGeom prst="rect">
            <a:avLst/>
          </a:prstGeom>
        </p:spPr>
        <p:txBody>
          <a:bodyPr lIns="0" tIns="0" rIns="0" bIns="0"/>
          <a:lstStyle>
            <a:lvl1pPr marL="0" indent="0" algn="ctr">
              <a:lnSpc>
                <a:spcPts val="3795"/>
              </a:lnSpc>
              <a:spcBef>
                <a:spcPts val="0"/>
              </a:spcBef>
              <a:buNone/>
              <a:defRPr sz="3000" b="0" i="0">
                <a:solidFill>
                  <a:schemeClr val="bg1"/>
                </a:solidFill>
                <a:latin typeface="Arial" panose="020B0604020202020204" pitchFamily="34" charset="0"/>
                <a:cs typeface="Arial" panose="020B0604020202020204" pitchFamily="34" charset="0"/>
              </a:defRPr>
            </a:lvl1pPr>
          </a:lstStyle>
          <a:p>
            <a:pPr lvl="0"/>
            <a:r>
              <a:rPr lang="fr-FR" dirty="0"/>
              <a:t>00%</a:t>
            </a:r>
          </a:p>
        </p:txBody>
      </p:sp>
      <p:sp>
        <p:nvSpPr>
          <p:cNvPr id="12" name="Espace réservé du texte 22">
            <a:extLst>
              <a:ext uri="{FF2B5EF4-FFF2-40B4-BE49-F238E27FC236}">
                <a16:creationId xmlns:a16="http://schemas.microsoft.com/office/drawing/2014/main" id="{3F87CCA3-C092-1A7A-E99E-63EEA8A52758}"/>
              </a:ext>
            </a:extLst>
          </p:cNvPr>
          <p:cNvSpPr>
            <a:spLocks noGrp="1"/>
          </p:cNvSpPr>
          <p:nvPr>
            <p:ph type="body" sz="quarter" idx="27" hasCustomPrompt="1"/>
          </p:nvPr>
        </p:nvSpPr>
        <p:spPr>
          <a:xfrm>
            <a:off x="7039771" y="1025721"/>
            <a:ext cx="1961355" cy="431094"/>
          </a:xfrm>
          <a:prstGeom prst="rect">
            <a:avLst/>
          </a:prstGeom>
        </p:spPr>
        <p:txBody>
          <a:bodyPr lIns="0" tIns="0" rIns="0" bIns="0"/>
          <a:lstStyle>
            <a:lvl1pPr marL="0" indent="0" algn="ctr">
              <a:lnSpc>
                <a:spcPts val="3795"/>
              </a:lnSpc>
              <a:spcBef>
                <a:spcPts val="0"/>
              </a:spcBef>
              <a:buNone/>
              <a:defRPr sz="3000" b="0" i="0">
                <a:solidFill>
                  <a:schemeClr val="bg1"/>
                </a:solidFill>
                <a:latin typeface="Arial" panose="020B0604020202020204" pitchFamily="34" charset="0"/>
                <a:cs typeface="Arial" panose="020B0604020202020204" pitchFamily="34" charset="0"/>
              </a:defRPr>
            </a:lvl1pPr>
          </a:lstStyle>
          <a:p>
            <a:pPr lvl="0"/>
            <a:r>
              <a:rPr lang="fr-FR" dirty="0"/>
              <a:t>00%</a:t>
            </a:r>
          </a:p>
        </p:txBody>
      </p:sp>
      <p:sp>
        <p:nvSpPr>
          <p:cNvPr id="13" name="Espace réservé du texte 22">
            <a:extLst>
              <a:ext uri="{FF2B5EF4-FFF2-40B4-BE49-F238E27FC236}">
                <a16:creationId xmlns:a16="http://schemas.microsoft.com/office/drawing/2014/main" id="{AE45ECA0-7B70-09FF-B7E0-9A4613A168FB}"/>
              </a:ext>
            </a:extLst>
          </p:cNvPr>
          <p:cNvSpPr>
            <a:spLocks noGrp="1"/>
          </p:cNvSpPr>
          <p:nvPr>
            <p:ph type="body" sz="quarter" idx="29" hasCustomPrompt="1"/>
          </p:nvPr>
        </p:nvSpPr>
        <p:spPr>
          <a:xfrm>
            <a:off x="2465784" y="3631761"/>
            <a:ext cx="1961354" cy="431094"/>
          </a:xfrm>
          <a:prstGeom prst="rect">
            <a:avLst/>
          </a:prstGeom>
        </p:spPr>
        <p:txBody>
          <a:bodyPr lIns="0" tIns="0" rIns="0" bIns="0"/>
          <a:lstStyle>
            <a:lvl1pPr marL="0" indent="0" algn="ctr">
              <a:lnSpc>
                <a:spcPts val="3795"/>
              </a:lnSpc>
              <a:spcBef>
                <a:spcPts val="0"/>
              </a:spcBef>
              <a:buNone/>
              <a:defRPr sz="3000" b="0" i="0">
                <a:solidFill>
                  <a:schemeClr val="bg1"/>
                </a:solidFill>
                <a:latin typeface="Arial" panose="020B0604020202020204" pitchFamily="34" charset="0"/>
                <a:cs typeface="Arial" panose="020B0604020202020204" pitchFamily="34" charset="0"/>
              </a:defRPr>
            </a:lvl1pPr>
          </a:lstStyle>
          <a:p>
            <a:pPr lvl="0"/>
            <a:r>
              <a:rPr lang="fr-FR" dirty="0"/>
              <a:t>00%</a:t>
            </a:r>
          </a:p>
        </p:txBody>
      </p:sp>
      <p:sp>
        <p:nvSpPr>
          <p:cNvPr id="14" name="Espace réservé du texte 22">
            <a:extLst>
              <a:ext uri="{FF2B5EF4-FFF2-40B4-BE49-F238E27FC236}">
                <a16:creationId xmlns:a16="http://schemas.microsoft.com/office/drawing/2014/main" id="{3DFC5584-F640-FC4C-C9F7-525FCF97B80D}"/>
              </a:ext>
            </a:extLst>
          </p:cNvPr>
          <p:cNvSpPr>
            <a:spLocks noGrp="1"/>
          </p:cNvSpPr>
          <p:nvPr>
            <p:ph type="body" sz="quarter" idx="31" hasCustomPrompt="1"/>
          </p:nvPr>
        </p:nvSpPr>
        <p:spPr>
          <a:xfrm>
            <a:off x="4727803" y="3631761"/>
            <a:ext cx="1961354" cy="431094"/>
          </a:xfrm>
          <a:prstGeom prst="rect">
            <a:avLst/>
          </a:prstGeom>
        </p:spPr>
        <p:txBody>
          <a:bodyPr lIns="0" tIns="0" rIns="0" bIns="0"/>
          <a:lstStyle>
            <a:lvl1pPr marL="0" indent="0" algn="ctr">
              <a:lnSpc>
                <a:spcPts val="3795"/>
              </a:lnSpc>
              <a:spcBef>
                <a:spcPts val="0"/>
              </a:spcBef>
              <a:buNone/>
              <a:defRPr sz="3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17" name="Espace réservé du texte 22">
            <a:extLst>
              <a:ext uri="{FF2B5EF4-FFF2-40B4-BE49-F238E27FC236}">
                <a16:creationId xmlns:a16="http://schemas.microsoft.com/office/drawing/2014/main" id="{CA2C83E9-8498-E109-7068-77B930B10743}"/>
              </a:ext>
            </a:extLst>
          </p:cNvPr>
          <p:cNvSpPr>
            <a:spLocks noGrp="1"/>
          </p:cNvSpPr>
          <p:nvPr>
            <p:ph type="body" sz="quarter" idx="33" hasCustomPrompt="1"/>
          </p:nvPr>
        </p:nvSpPr>
        <p:spPr>
          <a:xfrm>
            <a:off x="7039771" y="3631761"/>
            <a:ext cx="1961355" cy="431094"/>
          </a:xfrm>
          <a:prstGeom prst="rect">
            <a:avLst/>
          </a:prstGeom>
        </p:spPr>
        <p:txBody>
          <a:bodyPr lIns="0" tIns="0" rIns="0" bIns="0"/>
          <a:lstStyle>
            <a:lvl1pPr marL="0" indent="0" algn="ctr">
              <a:lnSpc>
                <a:spcPts val="3795"/>
              </a:lnSpc>
              <a:spcBef>
                <a:spcPts val="0"/>
              </a:spcBef>
              <a:buNone/>
              <a:defRPr sz="3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20" name="Espace réservé du texte 4">
            <a:extLst>
              <a:ext uri="{FF2B5EF4-FFF2-40B4-BE49-F238E27FC236}">
                <a16:creationId xmlns:a16="http://schemas.microsoft.com/office/drawing/2014/main" id="{2B2D680A-F5D8-D01C-0990-307EBBFDAC31}"/>
              </a:ext>
            </a:extLst>
          </p:cNvPr>
          <p:cNvSpPr>
            <a:spLocks noGrp="1"/>
          </p:cNvSpPr>
          <p:nvPr>
            <p:ph type="body" sz="quarter" idx="24" hasCustomPrompt="1"/>
          </p:nvPr>
        </p:nvSpPr>
        <p:spPr>
          <a:xfrm>
            <a:off x="2454203" y="1584498"/>
            <a:ext cx="1944194" cy="346249"/>
          </a:xfrm>
          <a:prstGeom prst="rect">
            <a:avLst/>
          </a:prstGeom>
        </p:spPr>
        <p:txBody>
          <a:bodyPr wrap="square" lIns="108000" tIns="0" rIns="108000" bIns="0">
            <a:spAutoFit/>
          </a:bodyPr>
          <a:lstStyle>
            <a:lvl1pPr marL="0" indent="0" algn="ctr">
              <a:lnSpc>
                <a:spcPts val="1335"/>
              </a:lnSpc>
              <a:spcBef>
                <a:spcPts val="0"/>
              </a:spcBef>
              <a:buFont typeface="Arial" panose="020B0604020202020204" pitchFamily="34" charset="0"/>
              <a:buNone/>
              <a:defRPr sz="1200" b="0"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2" name="Espace réservé du texte 4">
            <a:extLst>
              <a:ext uri="{FF2B5EF4-FFF2-40B4-BE49-F238E27FC236}">
                <a16:creationId xmlns:a16="http://schemas.microsoft.com/office/drawing/2014/main" id="{690B32D1-99A9-E6E9-8A78-F557D9F65983}"/>
              </a:ext>
            </a:extLst>
          </p:cNvPr>
          <p:cNvSpPr>
            <a:spLocks noGrp="1"/>
          </p:cNvSpPr>
          <p:nvPr>
            <p:ph type="body" sz="quarter" idx="37" hasCustomPrompt="1"/>
          </p:nvPr>
        </p:nvSpPr>
        <p:spPr>
          <a:xfrm>
            <a:off x="4741103" y="1579953"/>
            <a:ext cx="1944194" cy="346249"/>
          </a:xfrm>
          <a:prstGeom prst="rect">
            <a:avLst/>
          </a:prstGeom>
        </p:spPr>
        <p:txBody>
          <a:bodyPr wrap="square" lIns="108000" tIns="0" rIns="108000" bIns="0" anchor="ctr" anchorCtr="0">
            <a:spAutoFit/>
          </a:bodyPr>
          <a:lstStyle>
            <a:lvl1pPr marL="0" indent="0" algn="ctr">
              <a:lnSpc>
                <a:spcPts val="1335"/>
              </a:lnSpc>
              <a:spcBef>
                <a:spcPts val="0"/>
              </a:spcBef>
              <a:buFont typeface="Arial" panose="020B0604020202020204" pitchFamily="34" charset="0"/>
              <a:buNone/>
              <a:defRPr sz="1200" b="0" i="0">
                <a:solidFill>
                  <a:schemeClr val="bg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5" name="Espace réservé du texte 4">
            <a:extLst>
              <a:ext uri="{FF2B5EF4-FFF2-40B4-BE49-F238E27FC236}">
                <a16:creationId xmlns:a16="http://schemas.microsoft.com/office/drawing/2014/main" id="{99E431F5-D61F-9FF2-BC4A-A586B3870A7E}"/>
              </a:ext>
            </a:extLst>
          </p:cNvPr>
          <p:cNvSpPr>
            <a:spLocks noGrp="1"/>
          </p:cNvSpPr>
          <p:nvPr>
            <p:ph type="body" sz="quarter" idx="39" hasCustomPrompt="1"/>
          </p:nvPr>
        </p:nvSpPr>
        <p:spPr>
          <a:xfrm>
            <a:off x="7025303" y="1584498"/>
            <a:ext cx="1944194" cy="346249"/>
          </a:xfrm>
          <a:prstGeom prst="rect">
            <a:avLst/>
          </a:prstGeom>
        </p:spPr>
        <p:txBody>
          <a:bodyPr wrap="square" lIns="108000" tIns="0" rIns="108000" bIns="0">
            <a:spAutoFit/>
          </a:bodyPr>
          <a:lstStyle>
            <a:lvl1pPr marL="0" indent="0" algn="ctr">
              <a:lnSpc>
                <a:spcPts val="1335"/>
              </a:lnSpc>
              <a:spcBef>
                <a:spcPts val="0"/>
              </a:spcBef>
              <a:buFont typeface="Arial" panose="020B0604020202020204" pitchFamily="34" charset="0"/>
              <a:buNone/>
              <a:defRPr sz="1200" b="0" i="0">
                <a:solidFill>
                  <a:schemeClr val="bg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7" name="Espace réservé du texte 4">
            <a:extLst>
              <a:ext uri="{FF2B5EF4-FFF2-40B4-BE49-F238E27FC236}">
                <a16:creationId xmlns:a16="http://schemas.microsoft.com/office/drawing/2014/main" id="{A830FEC1-A691-9E4D-5CAC-5AC19CF69C62}"/>
              </a:ext>
            </a:extLst>
          </p:cNvPr>
          <p:cNvSpPr>
            <a:spLocks noGrp="1"/>
          </p:cNvSpPr>
          <p:nvPr>
            <p:ph type="body" sz="quarter" idx="41" hasCustomPrompt="1"/>
          </p:nvPr>
        </p:nvSpPr>
        <p:spPr>
          <a:xfrm>
            <a:off x="2454203" y="4152198"/>
            <a:ext cx="1944194" cy="346249"/>
          </a:xfrm>
          <a:prstGeom prst="rect">
            <a:avLst/>
          </a:prstGeom>
        </p:spPr>
        <p:txBody>
          <a:bodyPr wrap="square" lIns="108000" tIns="0" rIns="108000" bIns="0">
            <a:spAutoFit/>
          </a:bodyPr>
          <a:lstStyle>
            <a:lvl1pPr marL="0" indent="0" algn="ctr">
              <a:lnSpc>
                <a:spcPts val="1335"/>
              </a:lnSpc>
              <a:spcBef>
                <a:spcPts val="0"/>
              </a:spcBef>
              <a:buFont typeface="Arial" panose="020B0604020202020204" pitchFamily="34" charset="0"/>
              <a:buNone/>
              <a:defRPr sz="1200" b="0" i="0">
                <a:solidFill>
                  <a:schemeClr val="bg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8" name="Espace réservé du texte 4">
            <a:extLst>
              <a:ext uri="{FF2B5EF4-FFF2-40B4-BE49-F238E27FC236}">
                <a16:creationId xmlns:a16="http://schemas.microsoft.com/office/drawing/2014/main" id="{124C42DF-9D8B-D2B8-C078-39196DD417D3}"/>
              </a:ext>
            </a:extLst>
          </p:cNvPr>
          <p:cNvSpPr>
            <a:spLocks noGrp="1"/>
          </p:cNvSpPr>
          <p:nvPr>
            <p:ph type="body" sz="quarter" idx="43" hasCustomPrompt="1"/>
          </p:nvPr>
        </p:nvSpPr>
        <p:spPr>
          <a:xfrm>
            <a:off x="4741103" y="4147654"/>
            <a:ext cx="1944194" cy="346249"/>
          </a:xfrm>
          <a:prstGeom prst="rect">
            <a:avLst/>
          </a:prstGeom>
        </p:spPr>
        <p:txBody>
          <a:bodyPr wrap="square" lIns="108000" tIns="0" rIns="108000" bIns="0" anchor="ctr" anchorCtr="0">
            <a:spAutoFit/>
          </a:bodyPr>
          <a:lstStyle>
            <a:lvl1pPr marL="0" indent="0" algn="ctr">
              <a:lnSpc>
                <a:spcPts val="1335"/>
              </a:lnSpc>
              <a:spcBef>
                <a:spcPts val="0"/>
              </a:spcBef>
              <a:buFont typeface="Arial" panose="020B0604020202020204" pitchFamily="34" charset="0"/>
              <a:buNone/>
              <a:defRPr sz="1200" b="0"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9" name="Espace réservé du texte 4">
            <a:extLst>
              <a:ext uri="{FF2B5EF4-FFF2-40B4-BE49-F238E27FC236}">
                <a16:creationId xmlns:a16="http://schemas.microsoft.com/office/drawing/2014/main" id="{3BE44685-AC52-5DE2-37A9-EA7BD6855851}"/>
              </a:ext>
            </a:extLst>
          </p:cNvPr>
          <p:cNvSpPr>
            <a:spLocks noGrp="1"/>
          </p:cNvSpPr>
          <p:nvPr>
            <p:ph type="body" sz="quarter" idx="45" hasCustomPrompt="1"/>
          </p:nvPr>
        </p:nvSpPr>
        <p:spPr>
          <a:xfrm>
            <a:off x="7025303" y="4152198"/>
            <a:ext cx="1944194" cy="346249"/>
          </a:xfrm>
          <a:prstGeom prst="rect">
            <a:avLst/>
          </a:prstGeom>
        </p:spPr>
        <p:txBody>
          <a:bodyPr wrap="square" lIns="108000" tIns="0" rIns="108000" bIns="0">
            <a:spAutoFit/>
          </a:bodyPr>
          <a:lstStyle>
            <a:lvl1pPr marL="0" indent="0" algn="ctr">
              <a:lnSpc>
                <a:spcPts val="1335"/>
              </a:lnSpc>
              <a:spcBef>
                <a:spcPts val="0"/>
              </a:spcBef>
              <a:buFont typeface="Arial" panose="020B0604020202020204" pitchFamily="34" charset="0"/>
              <a:buNone/>
              <a:defRPr sz="1200" b="0" i="0">
                <a:solidFill>
                  <a:schemeClr val="accent1"/>
                </a:solidFill>
                <a:latin typeface="Arial" panose="020B0604020202020204" pitchFamily="34" charset="0"/>
                <a:cs typeface="Arial" panose="020B0604020202020204" pitchFamily="34" charset="0"/>
              </a:defRPr>
            </a:lvl1pPr>
            <a:lvl2pPr marL="342900" indent="0">
              <a:lnSpc>
                <a:spcPts val="2685"/>
              </a:lnSpc>
              <a:buNone/>
              <a:defRPr sz="2550" b="1" i="0">
                <a:solidFill>
                  <a:srgbClr val="11284B"/>
                </a:solidFill>
                <a:latin typeface="IBM Plex Sans SemiBold" panose="020B0503050203000203" pitchFamily="34" charset="0"/>
              </a:defRPr>
            </a:lvl2pPr>
            <a:lvl3pPr marL="685800" indent="0">
              <a:lnSpc>
                <a:spcPts val="2685"/>
              </a:lnSpc>
              <a:buNone/>
              <a:defRPr sz="2550" b="1" i="0">
                <a:solidFill>
                  <a:srgbClr val="11284B"/>
                </a:solidFill>
                <a:latin typeface="IBM Plex Sans SemiBold" panose="020B0503050203000203" pitchFamily="34" charset="0"/>
              </a:defRPr>
            </a:lvl3pPr>
            <a:lvl4pPr marL="1028700" indent="0">
              <a:lnSpc>
                <a:spcPts val="2685"/>
              </a:lnSpc>
              <a:buNone/>
              <a:defRPr sz="2550" b="1" i="0">
                <a:solidFill>
                  <a:srgbClr val="11284B"/>
                </a:solidFill>
                <a:latin typeface="IBM Plex Sans SemiBold" panose="020B0503050203000203" pitchFamily="34" charset="0"/>
              </a:defRPr>
            </a:lvl4pPr>
            <a:lvl5pPr marL="1371600" indent="0">
              <a:lnSpc>
                <a:spcPts val="2685"/>
              </a:lnSpc>
              <a:buNone/>
              <a:defRPr sz="2550" b="1" i="0">
                <a:solidFill>
                  <a:srgbClr val="11284B"/>
                </a:solidFill>
                <a:latin typeface="IBM Plex Sans SemiBold" panose="020B0503050203000203" pitchFamily="34" charset="0"/>
              </a:defRPr>
            </a:lvl5pPr>
          </a:lstStyle>
          <a:p>
            <a:pPr lvl="0"/>
            <a:r>
              <a:rPr lang="fr-FR" dirty="0"/>
              <a:t>Cliquez ici pour ajouter du texte courant</a:t>
            </a:r>
          </a:p>
        </p:txBody>
      </p:sp>
    </p:spTree>
    <p:extLst>
      <p:ext uri="{BB962C8B-B14F-4D97-AF65-F5344CB8AC3E}">
        <p14:creationId xmlns:p14="http://schemas.microsoft.com/office/powerpoint/2010/main" val="347187446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2.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4" name="Graphique 3">
            <a:extLst>
              <a:ext uri="{FF2B5EF4-FFF2-40B4-BE49-F238E27FC236}">
                <a16:creationId xmlns:a16="http://schemas.microsoft.com/office/drawing/2014/main" id="{B58ECF5F-128A-9FC3-058D-5634554CC014}"/>
              </a:ext>
            </a:extLst>
          </p:cNvPr>
          <p:cNvPicPr>
            <a:picLocks noChangeAspect="1"/>
          </p:cNvPicPr>
          <p:nvPr userDrawn="1"/>
        </p:nvPicPr>
        <p:blipFill rotWithShape="1">
          <a:blip r:embed="rId46" cstate="screen">
            <a:extLst>
              <a:ext uri="{28A0092B-C50C-407E-A947-70E740481C1C}">
                <a14:useLocalDpi xmlns:a14="http://schemas.microsoft.com/office/drawing/2010/main"/>
              </a:ext>
              <a:ext uri="{96DAC541-7B7A-43D3-8B79-37D633B846F1}">
                <asvg:svgBlip xmlns:asvg="http://schemas.microsoft.com/office/drawing/2016/SVG/main" r:embed="rId47"/>
              </a:ext>
            </a:extLst>
          </a:blip>
          <a:srcRect l="29610" t="25925" r="17900" b="34347"/>
          <a:stretch/>
        </p:blipFill>
        <p:spPr>
          <a:xfrm>
            <a:off x="134291" y="4619953"/>
            <a:ext cx="445971" cy="477553"/>
          </a:xfrm>
          <a:prstGeom prst="rect">
            <a:avLst/>
          </a:prstGeom>
        </p:spPr>
      </p:pic>
      <p:sp>
        <p:nvSpPr>
          <p:cNvPr id="5" name="Espace réservé du texte 15">
            <a:extLst>
              <a:ext uri="{FF2B5EF4-FFF2-40B4-BE49-F238E27FC236}">
                <a16:creationId xmlns:a16="http://schemas.microsoft.com/office/drawing/2014/main" id="{AC4F9010-C209-8B30-2F7C-5D82D6381726}"/>
              </a:ext>
            </a:extLst>
          </p:cNvPr>
          <p:cNvSpPr txBox="1">
            <a:spLocks/>
          </p:cNvSpPr>
          <p:nvPr userDrawn="1"/>
        </p:nvSpPr>
        <p:spPr>
          <a:xfrm>
            <a:off x="8664146" y="4880633"/>
            <a:ext cx="324045" cy="121455"/>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r"/>
            <a:fld id="{5A4A322A-766F-E640-B821-9AE8FB32EE1A}" type="slidenum">
              <a:rPr lang="fr-FR" sz="750" b="0" i="0" smtClean="0">
                <a:latin typeface="Arial" panose="020B0604020202020204" pitchFamily="34" charset="0"/>
                <a:cs typeface="Arial" panose="020B0604020202020204" pitchFamily="34" charset="0"/>
              </a:rPr>
              <a:pPr marL="171450" indent="-171450" algn="r"/>
              <a:t>‹N°›</a:t>
            </a:fld>
            <a:endParaRPr lang="fr-FR" sz="750" b="0" i="0" dirty="0">
              <a:latin typeface="Arial" panose="020B0604020202020204" pitchFamily="34" charset="0"/>
              <a:cs typeface="Arial" panose="020B0604020202020204" pitchFamily="34" charset="0"/>
            </a:endParaRPr>
          </a:p>
        </p:txBody>
      </p:sp>
      <p:sp>
        <p:nvSpPr>
          <p:cNvPr id="2" name="Espace réservé du texte 30">
            <a:extLst>
              <a:ext uri="{FF2B5EF4-FFF2-40B4-BE49-F238E27FC236}">
                <a16:creationId xmlns:a16="http://schemas.microsoft.com/office/drawing/2014/main" id="{F0D3B102-DE52-3FFC-11AF-F86707354388}"/>
              </a:ext>
            </a:extLst>
          </p:cNvPr>
          <p:cNvSpPr txBox="1">
            <a:spLocks/>
          </p:cNvSpPr>
          <p:nvPr userDrawn="1"/>
        </p:nvSpPr>
        <p:spPr>
          <a:xfrm>
            <a:off x="4085933" y="4903064"/>
            <a:ext cx="324045" cy="62353"/>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50" b="0" i="0" kern="1200">
                <a:solidFill>
                  <a:srgbClr val="11284B"/>
                </a:solidFill>
                <a:latin typeface="Satoshi Medium"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900" b="1" i="0" kern="1200">
                <a:solidFill>
                  <a:schemeClr val="tx1"/>
                </a:solidFill>
                <a:latin typeface="Satoshi"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900" b="1" i="0" kern="1200">
                <a:solidFill>
                  <a:schemeClr val="tx1"/>
                </a:solidFill>
                <a:latin typeface="Satoshi"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900" b="1" i="0" kern="1200">
                <a:solidFill>
                  <a:schemeClr val="tx1"/>
                </a:solidFill>
                <a:latin typeface="Satoshi"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900" b="1" i="0" kern="120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fld id="{B32A65D9-2950-BB46-B37C-0925E6F3B075}" type="datetime1">
              <a:rPr lang="fr-FR" sz="450" smtClean="0">
                <a:solidFill>
                  <a:schemeClr val="accent1"/>
                </a:solidFill>
                <a:latin typeface="Arial" panose="020B0604020202020204" pitchFamily="34" charset="0"/>
                <a:cs typeface="Arial" panose="020B0604020202020204" pitchFamily="34" charset="0"/>
              </a:rPr>
              <a: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t>18/06/2026</a:t>
            </a:fld>
            <a:endParaRPr lang="fr-FR" sz="450" dirty="0">
              <a:solidFill>
                <a:schemeClr val="accent1"/>
              </a:solidFill>
              <a:latin typeface="Arial" panose="020B0604020202020204" pitchFamily="34" charset="0"/>
              <a:cs typeface="Arial" panose="020B0604020202020204" pitchFamily="34" charset="0"/>
            </a:endParaRPr>
          </a:p>
        </p:txBody>
      </p:sp>
      <p:sp>
        <p:nvSpPr>
          <p:cNvPr id="6" name="Espace réservé du texte 15">
            <a:extLst>
              <a:ext uri="{FF2B5EF4-FFF2-40B4-BE49-F238E27FC236}">
                <a16:creationId xmlns:a16="http://schemas.microsoft.com/office/drawing/2014/main" id="{AC26C599-7A09-3F7B-957B-85A71283CAA5}"/>
              </a:ext>
            </a:extLst>
          </p:cNvPr>
          <p:cNvSpPr txBox="1">
            <a:spLocks/>
          </p:cNvSpPr>
          <p:nvPr userDrawn="1"/>
        </p:nvSpPr>
        <p:spPr>
          <a:xfrm>
            <a:off x="1547580" y="4901637"/>
            <a:ext cx="2485552" cy="100451"/>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r>
              <a:rPr lang="fr-FR" sz="450" dirty="0">
                <a:latin typeface="Arial" panose="020B0604020202020204" pitchFamily="34" charset="0"/>
                <a:cs typeface="Arial" panose="020B0604020202020204" pitchFamily="34" charset="0"/>
              </a:rPr>
              <a:t>Direction</a:t>
            </a:r>
            <a:r>
              <a:rPr lang="fr-FR" sz="450" baseline="0" dirty="0">
                <a:latin typeface="Arial" panose="020B0604020202020204" pitchFamily="34" charset="0"/>
                <a:cs typeface="Arial" panose="020B0604020202020204" pitchFamily="34" charset="0"/>
              </a:rPr>
              <a:t> des Comptes et de l’Information Financière – MOA</a:t>
            </a:r>
            <a:endParaRPr lang="fr-FR" sz="450" dirty="0">
              <a:latin typeface="Arial" panose="020B0604020202020204" pitchFamily="34" charset="0"/>
              <a:cs typeface="Arial" panose="020B0604020202020204" pitchFamily="34" charset="0"/>
            </a:endParaRPr>
          </a:p>
        </p:txBody>
      </p:sp>
      <p:sp>
        <p:nvSpPr>
          <p:cNvPr id="9" name="Espace réservé du texte 15">
            <a:extLst>
              <a:ext uri="{FF2B5EF4-FFF2-40B4-BE49-F238E27FC236}">
                <a16:creationId xmlns:a16="http://schemas.microsoft.com/office/drawing/2014/main" id="{6B9E32B2-B7E0-05F4-BCDA-CDC20DFC1FBB}"/>
              </a:ext>
            </a:extLst>
          </p:cNvPr>
          <p:cNvSpPr txBox="1">
            <a:spLocks/>
          </p:cNvSpPr>
          <p:nvPr userDrawn="1"/>
        </p:nvSpPr>
        <p:spPr>
          <a:xfrm>
            <a:off x="4716016" y="4884300"/>
            <a:ext cx="3510488" cy="6744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600" b="0" i="0" kern="1200" baseline="0" dirty="0">
                <a:solidFill>
                  <a:schemeClr val="accent1"/>
                </a:solidFill>
                <a:latin typeface="Arial" panose="020B0604020202020204" pitchFamily="34" charset="0"/>
                <a:ea typeface="+mn-ea"/>
                <a:cs typeface="Arial" panose="020B0604020202020204" pitchFamily="34" charset="0"/>
              </a:rPr>
              <a:t>AG Association des Agents Comptables - Journée d’études – 19 juin 2026</a:t>
            </a:r>
          </a:p>
        </p:txBody>
      </p:sp>
    </p:spTree>
    <p:extLst>
      <p:ext uri="{BB962C8B-B14F-4D97-AF65-F5344CB8AC3E}">
        <p14:creationId xmlns:p14="http://schemas.microsoft.com/office/powerpoint/2010/main" val="3541691442"/>
      </p:ext>
    </p:extLst>
  </p:cSld>
  <p:clrMap bg1="lt1" tx1="dk1" bg2="lt2" tx2="dk2" accent1="accent1" accent2="accent2" accent3="accent3" accent4="accent4" accent5="accent5" accent6="accent6" hlink="hlink" folHlink="folHlink"/>
  <p:sldLayoutIdLst>
    <p:sldLayoutId id="2147483838" r:id="rId1"/>
    <p:sldLayoutId id="2147483857" r:id="rId2"/>
    <p:sldLayoutId id="2147483835" r:id="rId3"/>
    <p:sldLayoutId id="2147483819" r:id="rId4"/>
    <p:sldLayoutId id="2147483820" r:id="rId5"/>
    <p:sldLayoutId id="2147483821" r:id="rId6"/>
    <p:sldLayoutId id="2147483842" r:id="rId7"/>
    <p:sldLayoutId id="2147483846" r:id="rId8"/>
    <p:sldLayoutId id="2147483837" r:id="rId9"/>
    <p:sldLayoutId id="2147483836" r:id="rId10"/>
    <p:sldLayoutId id="2147483830" r:id="rId11"/>
    <p:sldLayoutId id="2147483849" r:id="rId12"/>
    <p:sldLayoutId id="2147483850" r:id="rId13"/>
    <p:sldLayoutId id="2147483852" r:id="rId14"/>
    <p:sldLayoutId id="2147483851" r:id="rId15"/>
    <p:sldLayoutId id="2147483853" r:id="rId16"/>
    <p:sldLayoutId id="2147483831" r:id="rId17"/>
    <p:sldLayoutId id="2147483832" r:id="rId18"/>
    <p:sldLayoutId id="2147483847" r:id="rId19"/>
    <p:sldLayoutId id="2147483848" r:id="rId20"/>
    <p:sldLayoutId id="2147483854" r:id="rId21"/>
    <p:sldLayoutId id="2147483855" r:id="rId22"/>
    <p:sldLayoutId id="2147483856" r:id="rId23"/>
    <p:sldLayoutId id="2147483872" r:id="rId24"/>
    <p:sldLayoutId id="2147483873" r:id="rId25"/>
    <p:sldLayoutId id="2147483874" r:id="rId26"/>
    <p:sldLayoutId id="2147483878" r:id="rId27"/>
    <p:sldLayoutId id="2147483879" r:id="rId28"/>
    <p:sldLayoutId id="2147483875" r:id="rId29"/>
    <p:sldLayoutId id="2147483876" r:id="rId30"/>
    <p:sldLayoutId id="2147483877" r:id="rId31"/>
    <p:sldLayoutId id="2147483869" r:id="rId32"/>
    <p:sldLayoutId id="2147483870" r:id="rId33"/>
    <p:sldLayoutId id="2147483871" r:id="rId34"/>
    <p:sldLayoutId id="2147483861" r:id="rId35"/>
    <p:sldLayoutId id="2147483862" r:id="rId36"/>
    <p:sldLayoutId id="2147483863" r:id="rId37"/>
    <p:sldLayoutId id="2147483864" r:id="rId38"/>
    <p:sldLayoutId id="2147483865" r:id="rId39"/>
    <p:sldLayoutId id="2147483866" r:id="rId40"/>
    <p:sldLayoutId id="2147483867" r:id="rId41"/>
    <p:sldLayoutId id="2147483868" r:id="rId42"/>
    <p:sldLayoutId id="2147483833" r:id="rId43"/>
    <p:sldLayoutId id="2147483834" r:id="rId4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1.xml"/><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8.xml"/><Relationship Id="rId1" Type="http://schemas.openxmlformats.org/officeDocument/2006/relationships/slideLayout" Target="../slideLayouts/slideLayout21.xml"/><Relationship Id="rId5" Type="http://schemas.openxmlformats.org/officeDocument/2006/relationships/image" Target="../media/image37.png"/><Relationship Id="rId4" Type="http://schemas.openxmlformats.org/officeDocument/2006/relationships/image" Target="../media/image36.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hyperlink" Target="https://aifeprod.service-now.com/sys_attachment.do?sys_id=5f5fc34f3bd187d49a4625b693e45afe&amp;sysparm_this_url=kb_knowledge.do%3Fsys_id%3Dca1119f32bac83944141fc0c6e91bfe3%26sysparm_view%3D%26sysparm_domain%3Dnull%26sysparm_domain_scope%3Dnull%26sysparm_record_row%3D9%26sysparm_record_rows%3D13%26sysparm_record_list%3Dworkflow_state%253dpublished%255e123TEXTQUERY321%253dsp%25c3%25a9cifications%255eauthor%253d06ea3fa7875dc110761a52cabbbb3527%255eORDERBYzztextsearchyy" TargetMode="External"/><Relationship Id="rId13" Type="http://schemas.openxmlformats.org/officeDocument/2006/relationships/hyperlink" Target="https://aifeprod.service-now.com/sys_attachment.do?sys_id=ba5fc34f3bd187d49a4625b693e45a86&amp;sysparm_this_url=kb_knowledge.do%3Fsys_id%3D82b697483bdd47d0ef933541a3e45aaf%26sysparm_view%3D%26sysparm_domain%3Dnull%26sysparm_domain_scope%3Dnull%26sysparm_record_row%3D1%26sysparm_record_rows%3D1%26sysparm_record_list%3Dworkflow_state%253dpublished%255e123TEXTQUERY321%253d11471%255eORDERBYzztextsearchyy" TargetMode="External"/><Relationship Id="rId3" Type="http://schemas.openxmlformats.org/officeDocument/2006/relationships/hyperlink" Target="https://portail.chorus-pro.gouv.fr/aife_documentation#mcetoc_1if7qgl40e" TargetMode="External"/><Relationship Id="rId7" Type="http://schemas.openxmlformats.org/officeDocument/2006/relationships/hyperlink" Target="https://aifeprod.service-now.com/sys_attachment.do?sys_id=835fc34f3bd187d49a4625b693e45a91&amp;sysparm_this_url=kb_knowledge.do%3Fsys_id%3Dca1119f32bac83944141fc0c6e91bfe3%26sysparm_view%3D%26sysparm_domain%3Dnull%26sysparm_domain_scope%3Dnull%26sysparm_record_row%3D9%26sysparm_record_rows%3D13%26sysparm_record_list%3Dworkflow_state%253dpublished%255e123TEXTQUERY321%253dsp%25c3%25a9cifications%255eauthor%253d06ea3fa7875dc110761a52cabbbb3527%255eORDERBYzztextsearchyy" TargetMode="External"/><Relationship Id="rId12" Type="http://schemas.openxmlformats.org/officeDocument/2006/relationships/hyperlink" Target="https://aifeprod.service-now.com/sys_attachment.do?sys_id=6f5f474f3bd187d49a4625b693e45a52&amp;sysparm_this_url=kb_knowledge.do%3Fsys_id%3D7a5f834f3bd187d49a4625b693e45a79%26sysparm_view%3D%26sysparm_domain%3Dnull%26sysparm_domain_scope%3Dnull%26sysparm_record_row%3D1%26sysparm_record_rows%3D1%26sysparm_record_list%3Dworkflow_state%253dpublished%255e123TEXTQUERY321%253d11471%255eORDERBYzztextsearchyy" TargetMode="External"/><Relationship Id="rId2" Type="http://schemas.openxmlformats.org/officeDocument/2006/relationships/hyperlink" Target="https://portail.chorus-pro.gouv.fr/aife_documentation?id=kb_article_view&amp;sysparm_article=KB0011471" TargetMode="External"/><Relationship Id="rId16" Type="http://schemas.openxmlformats.org/officeDocument/2006/relationships/hyperlink" Target="https://fnfe-mpe.org/" TargetMode="External"/><Relationship Id="rId1" Type="http://schemas.openxmlformats.org/officeDocument/2006/relationships/slideLayout" Target="../slideLayouts/slideLayout21.xml"/><Relationship Id="rId6" Type="http://schemas.openxmlformats.org/officeDocument/2006/relationships/hyperlink" Target="https://portail.chorus-pro.gouv.fr/aife_documentation#mcetoc_1if7qgl40k" TargetMode="External"/><Relationship Id="rId11" Type="http://schemas.openxmlformats.org/officeDocument/2006/relationships/hyperlink" Target="https://aifeprod.service-now.com/sys_attachment.do?sys_id=db5f074f3bd187d49a4625b693e45a07&amp;sysparm_this_url=kb_knowledge.do%3Fsys_id%3Dca1119f32bac83944141fc0c6e91bfe3%26sysparm_view%3D%26sysparm_domain%3Dnull%26sysparm_domain_scope%3Dnull%26sysparm_record_row%3D9%26sysparm_record_rows%3D13%26sysparm_record_list%3Dworkflow_state%253dpublished%255e123TEXTQUERY321%253dsp%25c3%25a9cifications%255eauthor%253d06ea3fa7875dc110761a52cabbbb3527%255eORDERBYzztextsearchyy" TargetMode="External"/><Relationship Id="rId5" Type="http://schemas.openxmlformats.org/officeDocument/2006/relationships/hyperlink" Target="https://portail.chorus-pro.gouv.fr/aife_documentation#mcetoc_1if7qgl40j" TargetMode="External"/><Relationship Id="rId15" Type="http://schemas.openxmlformats.org/officeDocument/2006/relationships/hyperlink" Target="https://www.boutique.afnor.org/" TargetMode="External"/><Relationship Id="rId10" Type="http://schemas.openxmlformats.org/officeDocument/2006/relationships/hyperlink" Target="https://aifeprod.service-now.com/sys_attachment.do?sys_id=035fc34f3bd187d49a4625b693e45ac2&amp;sysparm_this_url=kb_knowledge.do%3Fsys_id%3D43cac2ab3bd00fd003c22a0eb3e45a14%26sysparm_view%3D%26sysparm_domain%3Dnull%26sysparm_domain_scope%3Dnull%26sysparm_record_row%3D21%26sysparm_record_rows%3D27%26sysparm_record_list%3Dworkflow_state%253dpublished%255e123TEXTQUERY321%253dsp%25c3%25a9cifications%2Bexternes%255eORDERBYzztextsearchyy" TargetMode="External"/><Relationship Id="rId4" Type="http://schemas.openxmlformats.org/officeDocument/2006/relationships/hyperlink" Target="https://portail.chorus-pro.gouv.fr/aife_documentation#mcetoc_1if7qgl40h" TargetMode="External"/><Relationship Id="rId9" Type="http://schemas.openxmlformats.org/officeDocument/2006/relationships/hyperlink" Target="https://aifeprod.service-now.com/sys_attachment.do?sys_id=875fc34f3bd187d49a4625b693e45ac8&amp;sysparm_this_url=kb_knowledge.do%3Fsys_id%3D43cac2ab3bd00fd003c22a0eb3e45a14%26sysparm_view%3D%26sysparm_domain%3Dnull%26sysparm_domain_scope%3Dnull%26sysparm_record_row%3D21%26sysparm_record_rows%3D27%26sysparm_record_list%3Dworkflow_state%253dpublished%255e123TEXTQUERY321%253dsp%25c3%25a9cifications%2Bexternes%255eORDERBYzztextsearchyy" TargetMode="External"/><Relationship Id="rId14" Type="http://schemas.openxmlformats.org/officeDocument/2006/relationships/hyperlink" Target="https://lab.chorus-pro.gouv.fr/"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4">
            <a:extLst>
              <a:ext uri="{FF2B5EF4-FFF2-40B4-BE49-F238E27FC236}">
                <a16:creationId xmlns:a16="http://schemas.microsoft.com/office/drawing/2014/main" id="{B903207A-589E-2E18-788A-40E4A3E10844}"/>
              </a:ext>
            </a:extLst>
          </p:cNvPr>
          <p:cNvSpPr>
            <a:spLocks noGrp="1"/>
          </p:cNvSpPr>
          <p:nvPr>
            <p:ph type="subTitle" idx="10"/>
          </p:nvPr>
        </p:nvSpPr>
        <p:spPr/>
        <p:txBody>
          <a:bodyPr/>
          <a:lstStyle/>
          <a:p>
            <a:r>
              <a:rPr lang="fr-FR" i="0" dirty="0">
                <a:solidFill>
                  <a:srgbClr val="1A1D26"/>
                </a:solidFill>
                <a:effectLst/>
                <a:latin typeface="Inter"/>
              </a:rPr>
              <a:t>JOURNÉE D’ÉTUDES </a:t>
            </a:r>
            <a:r>
              <a:rPr lang="fr-FR" dirty="0">
                <a:solidFill>
                  <a:srgbClr val="1A1D26"/>
                </a:solidFill>
                <a:latin typeface="Inter"/>
              </a:rPr>
              <a:t>- </a:t>
            </a:r>
            <a:r>
              <a:rPr lang="fr-FR" i="0" dirty="0">
                <a:solidFill>
                  <a:srgbClr val="1A1D26"/>
                </a:solidFill>
                <a:effectLst/>
                <a:latin typeface="Inter"/>
              </a:rPr>
              <a:t>ASSEMBLÉE GÉNÉRALE </a:t>
            </a:r>
          </a:p>
          <a:p>
            <a:r>
              <a:rPr lang="fr-FR" dirty="0">
                <a:solidFill>
                  <a:srgbClr val="1A1D26"/>
                </a:solidFill>
                <a:latin typeface="Inter"/>
              </a:rPr>
              <a:t>     - </a:t>
            </a:r>
            <a:r>
              <a:rPr lang="fr-FR" i="0" dirty="0">
                <a:solidFill>
                  <a:srgbClr val="1A1D26"/>
                </a:solidFill>
                <a:effectLst/>
                <a:latin typeface="Inter"/>
              </a:rPr>
              <a:t>Association des Agents Comptables -</a:t>
            </a:r>
          </a:p>
          <a:p>
            <a:endParaRPr lang="fr-FR" dirty="0"/>
          </a:p>
        </p:txBody>
      </p:sp>
      <p:sp>
        <p:nvSpPr>
          <p:cNvPr id="4" name="Titre 3">
            <a:extLst>
              <a:ext uri="{FF2B5EF4-FFF2-40B4-BE49-F238E27FC236}">
                <a16:creationId xmlns:a16="http://schemas.microsoft.com/office/drawing/2014/main" id="{7BE57F59-3457-DC3A-F325-5BBC5F7ACD17}"/>
              </a:ext>
            </a:extLst>
          </p:cNvPr>
          <p:cNvSpPr>
            <a:spLocks noGrp="1"/>
          </p:cNvSpPr>
          <p:nvPr>
            <p:ph type="title"/>
          </p:nvPr>
        </p:nvSpPr>
        <p:spPr>
          <a:xfrm>
            <a:off x="359569" y="1743650"/>
            <a:ext cx="5364559" cy="1620188"/>
          </a:xfrm>
        </p:spPr>
        <p:txBody>
          <a:bodyPr/>
          <a:lstStyle/>
          <a:p>
            <a:r>
              <a:rPr lang="fr-FR" dirty="0"/>
              <a:t>CNRS : mise en œuvre de la réforme de la facturation électronique</a:t>
            </a:r>
          </a:p>
        </p:txBody>
      </p:sp>
    </p:spTree>
    <p:extLst>
      <p:ext uri="{BB962C8B-B14F-4D97-AF65-F5344CB8AC3E}">
        <p14:creationId xmlns:p14="http://schemas.microsoft.com/office/powerpoint/2010/main" val="2496139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A68134C-8F1B-1CBE-A1E1-D2AFAE932998}"/>
              </a:ext>
            </a:extLst>
          </p:cNvPr>
          <p:cNvSpPr>
            <a:spLocks noGrp="1"/>
          </p:cNvSpPr>
          <p:nvPr>
            <p:ph type="body" sz="quarter" idx="14"/>
          </p:nvPr>
        </p:nvSpPr>
        <p:spPr/>
        <p:txBody>
          <a:bodyPr/>
          <a:lstStyle/>
          <a:p>
            <a:r>
              <a:rPr lang="fr-FR" dirty="0"/>
              <a:t>01</a:t>
            </a:r>
          </a:p>
        </p:txBody>
      </p:sp>
      <p:sp>
        <p:nvSpPr>
          <p:cNvPr id="3" name="Espace réservé du texte 2">
            <a:extLst>
              <a:ext uri="{FF2B5EF4-FFF2-40B4-BE49-F238E27FC236}">
                <a16:creationId xmlns:a16="http://schemas.microsoft.com/office/drawing/2014/main" id="{3721A55D-FA67-C520-601D-7E0481CC9F45}"/>
              </a:ext>
            </a:extLst>
          </p:cNvPr>
          <p:cNvSpPr>
            <a:spLocks noGrp="1"/>
          </p:cNvSpPr>
          <p:nvPr>
            <p:ph type="body" sz="quarter" idx="10"/>
          </p:nvPr>
        </p:nvSpPr>
        <p:spPr/>
        <p:txBody>
          <a:bodyPr/>
          <a:lstStyle/>
          <a:p>
            <a:r>
              <a:rPr lang="fr-FR" dirty="0"/>
              <a:t>Contexte, principe et planning de la réforme</a:t>
            </a:r>
          </a:p>
        </p:txBody>
      </p:sp>
      <p:sp>
        <p:nvSpPr>
          <p:cNvPr id="4" name="Espace réservé du texte 3">
            <a:extLst>
              <a:ext uri="{FF2B5EF4-FFF2-40B4-BE49-F238E27FC236}">
                <a16:creationId xmlns:a16="http://schemas.microsoft.com/office/drawing/2014/main" id="{F272B62D-574E-ECF4-2801-C43B462DC70A}"/>
              </a:ext>
            </a:extLst>
          </p:cNvPr>
          <p:cNvSpPr>
            <a:spLocks noGrp="1"/>
          </p:cNvSpPr>
          <p:nvPr>
            <p:ph type="body" sz="quarter" idx="15"/>
          </p:nvPr>
        </p:nvSpPr>
        <p:spPr/>
        <p:txBody>
          <a:bodyPr/>
          <a:lstStyle/>
          <a:p>
            <a:r>
              <a:rPr lang="fr-FR" dirty="0"/>
              <a:t>02</a:t>
            </a:r>
          </a:p>
        </p:txBody>
      </p:sp>
      <p:sp>
        <p:nvSpPr>
          <p:cNvPr id="5" name="Espace réservé du texte 4">
            <a:extLst>
              <a:ext uri="{FF2B5EF4-FFF2-40B4-BE49-F238E27FC236}">
                <a16:creationId xmlns:a16="http://schemas.microsoft.com/office/drawing/2014/main" id="{8118EA71-E6A4-5C71-7B74-D36BF4317780}"/>
              </a:ext>
            </a:extLst>
          </p:cNvPr>
          <p:cNvSpPr>
            <a:spLocks noGrp="1"/>
          </p:cNvSpPr>
          <p:nvPr>
            <p:ph type="body" sz="quarter" idx="16"/>
          </p:nvPr>
        </p:nvSpPr>
        <p:spPr>
          <a:xfrm>
            <a:off x="3275821" y="2160185"/>
            <a:ext cx="5904691" cy="269249"/>
          </a:xfrm>
        </p:spPr>
        <p:txBody>
          <a:bodyPr/>
          <a:lstStyle/>
          <a:p>
            <a:r>
              <a:rPr lang="fr-FR" dirty="0"/>
              <a:t>Synthèse des impacts de la réforme pour le CNRS</a:t>
            </a:r>
          </a:p>
        </p:txBody>
      </p:sp>
      <p:sp>
        <p:nvSpPr>
          <p:cNvPr id="6" name="Espace réservé du texte 5">
            <a:extLst>
              <a:ext uri="{FF2B5EF4-FFF2-40B4-BE49-F238E27FC236}">
                <a16:creationId xmlns:a16="http://schemas.microsoft.com/office/drawing/2014/main" id="{1D285E3D-FE8B-FEFB-05B2-21080595B0FA}"/>
              </a:ext>
            </a:extLst>
          </p:cNvPr>
          <p:cNvSpPr>
            <a:spLocks noGrp="1"/>
          </p:cNvSpPr>
          <p:nvPr>
            <p:ph type="body" sz="quarter" idx="17"/>
          </p:nvPr>
        </p:nvSpPr>
        <p:spPr/>
        <p:txBody>
          <a:bodyPr/>
          <a:lstStyle/>
          <a:p>
            <a:r>
              <a:rPr lang="fr-FR" dirty="0"/>
              <a:t>03</a:t>
            </a:r>
          </a:p>
        </p:txBody>
      </p:sp>
      <p:sp>
        <p:nvSpPr>
          <p:cNvPr id="7" name="Espace réservé du texte 6">
            <a:extLst>
              <a:ext uri="{FF2B5EF4-FFF2-40B4-BE49-F238E27FC236}">
                <a16:creationId xmlns:a16="http://schemas.microsoft.com/office/drawing/2014/main" id="{D8062CC9-657C-8394-FC3B-7ADFD9462136}"/>
              </a:ext>
            </a:extLst>
          </p:cNvPr>
          <p:cNvSpPr>
            <a:spLocks noGrp="1"/>
          </p:cNvSpPr>
          <p:nvPr>
            <p:ph type="body" sz="quarter" idx="18"/>
          </p:nvPr>
        </p:nvSpPr>
        <p:spPr>
          <a:xfrm>
            <a:off x="3275821" y="2643291"/>
            <a:ext cx="5508611" cy="662810"/>
          </a:xfrm>
        </p:spPr>
        <p:txBody>
          <a:bodyPr/>
          <a:lstStyle/>
          <a:p>
            <a:r>
              <a:rPr lang="fr-FR" dirty="0"/>
              <a:t>Identification des cas d’usage Métier au CNRS </a:t>
            </a:r>
          </a:p>
          <a:p>
            <a:endParaRPr lang="fr-FR" dirty="0"/>
          </a:p>
        </p:txBody>
      </p:sp>
      <p:sp>
        <p:nvSpPr>
          <p:cNvPr id="8" name="Espace réservé du texte 7">
            <a:extLst>
              <a:ext uri="{FF2B5EF4-FFF2-40B4-BE49-F238E27FC236}">
                <a16:creationId xmlns:a16="http://schemas.microsoft.com/office/drawing/2014/main" id="{3161C238-CD80-4CF6-1B30-77BF793F9D63}"/>
              </a:ext>
            </a:extLst>
          </p:cNvPr>
          <p:cNvSpPr>
            <a:spLocks noGrp="1"/>
          </p:cNvSpPr>
          <p:nvPr>
            <p:ph type="body" sz="quarter" idx="19"/>
          </p:nvPr>
        </p:nvSpPr>
        <p:spPr/>
        <p:txBody>
          <a:bodyPr/>
          <a:lstStyle/>
          <a:p>
            <a:r>
              <a:rPr lang="fr-FR" dirty="0"/>
              <a:t>04</a:t>
            </a:r>
          </a:p>
        </p:txBody>
      </p:sp>
      <p:sp>
        <p:nvSpPr>
          <p:cNvPr id="9" name="Espace réservé du texte 8">
            <a:extLst>
              <a:ext uri="{FF2B5EF4-FFF2-40B4-BE49-F238E27FC236}">
                <a16:creationId xmlns:a16="http://schemas.microsoft.com/office/drawing/2014/main" id="{BD088794-8152-69DE-BD26-2CFBDA55CA6E}"/>
              </a:ext>
            </a:extLst>
          </p:cNvPr>
          <p:cNvSpPr>
            <a:spLocks noGrp="1"/>
          </p:cNvSpPr>
          <p:nvPr>
            <p:ph type="body" sz="quarter" idx="20"/>
          </p:nvPr>
        </p:nvSpPr>
        <p:spPr/>
        <p:txBody>
          <a:bodyPr/>
          <a:lstStyle/>
          <a:p>
            <a:r>
              <a:rPr lang="fr-FR" dirty="0"/>
              <a:t>Retour d’expérience de la phase pilote</a:t>
            </a:r>
          </a:p>
        </p:txBody>
      </p:sp>
      <p:sp>
        <p:nvSpPr>
          <p:cNvPr id="10" name="Espace réservé du texte 9">
            <a:extLst>
              <a:ext uri="{FF2B5EF4-FFF2-40B4-BE49-F238E27FC236}">
                <a16:creationId xmlns:a16="http://schemas.microsoft.com/office/drawing/2014/main" id="{19EAD7B1-A486-BC44-B4B0-6E0D160D6700}"/>
              </a:ext>
            </a:extLst>
          </p:cNvPr>
          <p:cNvSpPr>
            <a:spLocks noGrp="1"/>
          </p:cNvSpPr>
          <p:nvPr>
            <p:ph type="body" sz="quarter" idx="21"/>
          </p:nvPr>
        </p:nvSpPr>
        <p:spPr/>
        <p:txBody>
          <a:bodyPr/>
          <a:lstStyle/>
          <a:p>
            <a:r>
              <a:rPr lang="fr-FR" dirty="0"/>
              <a:t>05</a:t>
            </a:r>
          </a:p>
        </p:txBody>
      </p:sp>
      <p:sp>
        <p:nvSpPr>
          <p:cNvPr id="11" name="Espace réservé du texte 10">
            <a:extLst>
              <a:ext uri="{FF2B5EF4-FFF2-40B4-BE49-F238E27FC236}">
                <a16:creationId xmlns:a16="http://schemas.microsoft.com/office/drawing/2014/main" id="{4D9945C3-3962-772B-D7F2-A2972AAFF97E}"/>
              </a:ext>
            </a:extLst>
          </p:cNvPr>
          <p:cNvSpPr>
            <a:spLocks noGrp="1"/>
          </p:cNvSpPr>
          <p:nvPr>
            <p:ph type="body" sz="quarter" idx="22"/>
          </p:nvPr>
        </p:nvSpPr>
        <p:spPr/>
        <p:txBody>
          <a:bodyPr/>
          <a:lstStyle/>
          <a:p>
            <a:r>
              <a:rPr lang="fr-FR" dirty="0"/>
              <a:t>Références documentaires</a:t>
            </a:r>
          </a:p>
        </p:txBody>
      </p:sp>
      <p:sp>
        <p:nvSpPr>
          <p:cNvPr id="12" name="Espace réservé du texte 11">
            <a:extLst>
              <a:ext uri="{FF2B5EF4-FFF2-40B4-BE49-F238E27FC236}">
                <a16:creationId xmlns:a16="http://schemas.microsoft.com/office/drawing/2014/main" id="{B568EFC0-D7E4-2C7A-F20F-80EA739696D9}"/>
              </a:ext>
            </a:extLst>
          </p:cNvPr>
          <p:cNvSpPr>
            <a:spLocks noGrp="1"/>
          </p:cNvSpPr>
          <p:nvPr>
            <p:ph type="body" sz="quarter" idx="23"/>
          </p:nvPr>
        </p:nvSpPr>
        <p:spPr/>
        <p:txBody>
          <a:bodyPr/>
          <a:lstStyle/>
          <a:p>
            <a:endParaRPr lang="fr-FR"/>
          </a:p>
        </p:txBody>
      </p:sp>
      <p:sp>
        <p:nvSpPr>
          <p:cNvPr id="13" name="Espace réservé du texte 12">
            <a:extLst>
              <a:ext uri="{FF2B5EF4-FFF2-40B4-BE49-F238E27FC236}">
                <a16:creationId xmlns:a16="http://schemas.microsoft.com/office/drawing/2014/main" id="{20B34DB5-C5C3-A834-FF2A-B07BF3369F40}"/>
              </a:ext>
            </a:extLst>
          </p:cNvPr>
          <p:cNvSpPr>
            <a:spLocks noGrp="1"/>
          </p:cNvSpPr>
          <p:nvPr>
            <p:ph type="body" sz="quarter" idx="24"/>
          </p:nvPr>
        </p:nvSpPr>
        <p:spPr/>
        <p:txBody>
          <a:bodyPr/>
          <a:lstStyle/>
          <a:p>
            <a:endParaRPr lang="fr-FR"/>
          </a:p>
        </p:txBody>
      </p:sp>
    </p:spTree>
    <p:extLst>
      <p:ext uri="{BB962C8B-B14F-4D97-AF65-F5344CB8AC3E}">
        <p14:creationId xmlns:p14="http://schemas.microsoft.com/office/powerpoint/2010/main" val="280116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403747E-49A5-9AAE-B520-1AEEAE73D917}"/>
              </a:ext>
            </a:extLst>
          </p:cNvPr>
          <p:cNvSpPr>
            <a:spLocks noGrp="1"/>
          </p:cNvSpPr>
          <p:nvPr>
            <p:ph type="body" sz="quarter" idx="14"/>
          </p:nvPr>
        </p:nvSpPr>
        <p:spPr/>
        <p:txBody>
          <a:bodyPr/>
          <a:lstStyle/>
          <a:p>
            <a:r>
              <a:rPr lang="fr-FR" dirty="0"/>
              <a:t>01</a:t>
            </a:r>
          </a:p>
        </p:txBody>
      </p:sp>
      <p:sp>
        <p:nvSpPr>
          <p:cNvPr id="3" name="Espace réservé du texte 2">
            <a:extLst>
              <a:ext uri="{FF2B5EF4-FFF2-40B4-BE49-F238E27FC236}">
                <a16:creationId xmlns:a16="http://schemas.microsoft.com/office/drawing/2014/main" id="{0173FDE6-E1B5-9D7C-338D-05CF8AE6EE56}"/>
              </a:ext>
            </a:extLst>
          </p:cNvPr>
          <p:cNvSpPr>
            <a:spLocks noGrp="1"/>
          </p:cNvSpPr>
          <p:nvPr>
            <p:ph type="body" sz="quarter" idx="17"/>
          </p:nvPr>
        </p:nvSpPr>
        <p:spPr>
          <a:xfrm>
            <a:off x="1817770" y="2175487"/>
            <a:ext cx="6912807" cy="923330"/>
          </a:xfrm>
        </p:spPr>
        <p:txBody>
          <a:bodyPr/>
          <a:lstStyle/>
          <a:p>
            <a:r>
              <a:rPr lang="fr-FR" dirty="0"/>
              <a:t>Contexte, principe et planning de la réforme</a:t>
            </a:r>
          </a:p>
        </p:txBody>
      </p:sp>
    </p:spTree>
    <p:extLst>
      <p:ext uri="{BB962C8B-B14F-4D97-AF65-F5344CB8AC3E}">
        <p14:creationId xmlns:p14="http://schemas.microsoft.com/office/powerpoint/2010/main" val="676091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24544D6-7445-12C8-4A86-DD0066E03DA5}"/>
              </a:ext>
            </a:extLst>
          </p:cNvPr>
          <p:cNvSpPr/>
          <p:nvPr/>
        </p:nvSpPr>
        <p:spPr>
          <a:xfrm>
            <a:off x="203096" y="987574"/>
            <a:ext cx="8737803" cy="4028725"/>
          </a:xfrm>
          <a:prstGeom prst="roundRect">
            <a:avLst/>
          </a:prstGeom>
          <a:solidFill>
            <a:schemeClr val="accent3">
              <a:lumMod val="40000"/>
              <a:lumOff val="60000"/>
            </a:schemeClr>
          </a:solidFill>
          <a:ln w="19050">
            <a:solidFill>
              <a:schemeClr val="accent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264D6F14-1041-42BD-B4F9-C3CAAE30502A}"/>
              </a:ext>
            </a:extLst>
          </p:cNvPr>
          <p:cNvSpPr/>
          <p:nvPr/>
        </p:nvSpPr>
        <p:spPr>
          <a:xfrm>
            <a:off x="311499" y="987574"/>
            <a:ext cx="8496944" cy="913201"/>
          </a:xfrm>
          <a:prstGeom prst="roundRect">
            <a:avLst/>
          </a:prstGeom>
          <a:solidFill>
            <a:schemeClr val="accent1">
              <a:lumMod val="75000"/>
              <a:lumOff val="25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A13074F6-2933-8EB8-CFCD-81B037472987}"/>
              </a:ext>
            </a:extLst>
          </p:cNvPr>
          <p:cNvSpPr>
            <a:spLocks noGrp="1"/>
          </p:cNvSpPr>
          <p:nvPr>
            <p:ph type="body" sz="quarter" idx="10"/>
          </p:nvPr>
        </p:nvSpPr>
        <p:spPr/>
        <p:txBody>
          <a:bodyPr/>
          <a:lstStyle/>
          <a:p>
            <a:r>
              <a:rPr lang="fr-FR" dirty="0"/>
              <a:t>Contexte de la réforme</a:t>
            </a:r>
          </a:p>
          <a:p>
            <a:endParaRPr lang="fr-FR" dirty="0"/>
          </a:p>
        </p:txBody>
      </p:sp>
      <p:sp>
        <p:nvSpPr>
          <p:cNvPr id="8" name="Espace réservé du texte 7">
            <a:extLst>
              <a:ext uri="{FF2B5EF4-FFF2-40B4-BE49-F238E27FC236}">
                <a16:creationId xmlns:a16="http://schemas.microsoft.com/office/drawing/2014/main" id="{B30BBC16-1B6E-452B-6DF3-6C3F045165C0}"/>
              </a:ext>
            </a:extLst>
          </p:cNvPr>
          <p:cNvSpPr>
            <a:spLocks noGrp="1"/>
          </p:cNvSpPr>
          <p:nvPr>
            <p:ph type="body" sz="quarter" idx="11"/>
          </p:nvPr>
        </p:nvSpPr>
        <p:spPr>
          <a:xfrm>
            <a:off x="359567" y="552259"/>
            <a:ext cx="8424863" cy="256480"/>
          </a:xfrm>
        </p:spPr>
        <p:txBody>
          <a:bodyPr/>
          <a:lstStyle/>
          <a:p>
            <a:r>
              <a:rPr lang="fr-FR" dirty="0"/>
              <a:t>Un projet français, européen et mondial</a:t>
            </a:r>
          </a:p>
        </p:txBody>
      </p:sp>
      <p:sp>
        <p:nvSpPr>
          <p:cNvPr id="12" name="Rectangle : coins arrondis 11">
            <a:extLst>
              <a:ext uri="{FF2B5EF4-FFF2-40B4-BE49-F238E27FC236}">
                <a16:creationId xmlns:a16="http://schemas.microsoft.com/office/drawing/2014/main" id="{AEBA5D51-B2B7-CFEE-DE03-49A781E21F89}"/>
              </a:ext>
            </a:extLst>
          </p:cNvPr>
          <p:cNvSpPr/>
          <p:nvPr/>
        </p:nvSpPr>
        <p:spPr>
          <a:xfrm>
            <a:off x="323525" y="2090597"/>
            <a:ext cx="8496944" cy="409145"/>
          </a:xfrm>
          <a:prstGeom prst="roundRect">
            <a:avLst/>
          </a:prstGeom>
          <a:solidFill>
            <a:schemeClr val="accent1">
              <a:lumMod val="75000"/>
              <a:lumOff val="25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1" name="ZoneTexte 10">
            <a:extLst>
              <a:ext uri="{FF2B5EF4-FFF2-40B4-BE49-F238E27FC236}">
                <a16:creationId xmlns:a16="http://schemas.microsoft.com/office/drawing/2014/main" id="{DBF278A3-0F50-8231-1432-1F7D2FA8A656}"/>
              </a:ext>
            </a:extLst>
          </p:cNvPr>
          <p:cNvSpPr txBox="1"/>
          <p:nvPr/>
        </p:nvSpPr>
        <p:spPr>
          <a:xfrm>
            <a:off x="336808" y="987574"/>
            <a:ext cx="8329344" cy="3785652"/>
          </a:xfrm>
          <a:prstGeom prst="rect">
            <a:avLst/>
          </a:prstGeom>
          <a:noFill/>
        </p:spPr>
        <p:txBody>
          <a:bodyPr wrap="square" rtlCol="0">
            <a:spAutoFit/>
          </a:bodyPr>
          <a:lstStyle/>
          <a:p>
            <a:pPr algn="l"/>
            <a:r>
              <a:rPr lang="fr-FR" sz="1400" b="1" i="0" dirty="0">
                <a:solidFill>
                  <a:schemeClr val="bg1"/>
                </a:solidFill>
                <a:effectLst/>
              </a:rPr>
              <a:t>Un cadre réglementaire en mutation constante </a:t>
            </a:r>
            <a:r>
              <a:rPr lang="fr-FR" sz="1400" b="0" i="0" dirty="0">
                <a:solidFill>
                  <a:schemeClr val="bg1"/>
                </a:solidFill>
                <a:effectLst/>
              </a:rPr>
              <a:t> </a:t>
            </a:r>
          </a:p>
          <a:p>
            <a:pPr algn="l"/>
            <a:r>
              <a:rPr lang="fr-FR" sz="1400" b="0" i="0" dirty="0">
                <a:solidFill>
                  <a:schemeClr val="bg1"/>
                </a:solidFill>
                <a:effectLst/>
              </a:rPr>
              <a:t>La facturation électronique est étroitement liée aux évolutions réglementaires, qui varient considérablement selon les pays. Si l’objectif commun est de moderniser les échanges commerciaux et renforcer le contrôle fiscal, les modalités d’application diffèrent</a:t>
            </a:r>
          </a:p>
          <a:p>
            <a:pPr marL="171450" indent="-171450" algn="just">
              <a:buFont typeface="Wingdings" panose="05000000000000000000" pitchFamily="2" charset="2"/>
              <a:buChar char="§"/>
            </a:pPr>
            <a:endParaRPr lang="fr-FR" sz="1000" b="0" dirty="0">
              <a:solidFill>
                <a:schemeClr val="bg1"/>
              </a:solidFill>
            </a:endParaRPr>
          </a:p>
          <a:p>
            <a:pPr marL="742950" lvl="1" indent="-285750" algn="l">
              <a:buFont typeface="Arial" panose="020B0604020202020204" pitchFamily="34" charset="0"/>
              <a:buChar char="•"/>
            </a:pPr>
            <a:endParaRPr lang="fr-FR" sz="1000" b="0" i="0" dirty="0">
              <a:solidFill>
                <a:srgbClr val="2E2B28"/>
              </a:solidFill>
              <a:effectLst/>
            </a:endParaRPr>
          </a:p>
          <a:p>
            <a:r>
              <a:rPr lang="fr-FR" sz="1400" b="1" dirty="0">
                <a:solidFill>
                  <a:schemeClr val="bg1"/>
                </a:solidFill>
              </a:rPr>
              <a:t>En Europe : vers une harmonisation progressive</a:t>
            </a:r>
          </a:p>
          <a:p>
            <a:endParaRPr lang="fr-FR" sz="1400" b="1" dirty="0">
              <a:solidFill>
                <a:schemeClr val="bg1"/>
              </a:solidFill>
            </a:endParaRPr>
          </a:p>
          <a:p>
            <a:r>
              <a:rPr lang="fr-FR" sz="1200" b="1" i="0" dirty="0">
                <a:solidFill>
                  <a:srgbClr val="2E2B28"/>
                </a:solidFill>
                <a:effectLst/>
              </a:rPr>
              <a:t>La</a:t>
            </a:r>
            <a:r>
              <a:rPr lang="fr-FR" sz="1200" b="0" i="0" dirty="0">
                <a:solidFill>
                  <a:srgbClr val="2E2B28"/>
                </a:solidFill>
                <a:effectLst/>
              </a:rPr>
              <a:t> </a:t>
            </a:r>
            <a:r>
              <a:rPr lang="fr-FR" sz="1200" b="1" i="0" dirty="0">
                <a:solidFill>
                  <a:srgbClr val="2E2B28"/>
                </a:solidFill>
                <a:effectLst/>
              </a:rPr>
              <a:t>directive européenne 2014/55/UE</a:t>
            </a:r>
            <a:r>
              <a:rPr lang="fr-FR" sz="1200" b="0" i="0" dirty="0">
                <a:solidFill>
                  <a:srgbClr val="2E2B28"/>
                </a:solidFill>
                <a:effectLst/>
              </a:rPr>
              <a:t> </a:t>
            </a:r>
            <a:r>
              <a:rPr lang="fr-FR" sz="1000" b="0" i="0" dirty="0">
                <a:solidFill>
                  <a:srgbClr val="2E2B28"/>
                </a:solidFill>
                <a:effectLst/>
              </a:rPr>
              <a:t>impose la facturation électronique dans les marchés publics (B2G). Cette harmonisation permet aux entreprises européennes de facturer électroniquement aux administrations publiques de tous les États membres, ce qui facilite leur participation aux marchés publics transfrontaliers.</a:t>
            </a:r>
          </a:p>
          <a:p>
            <a:endParaRPr lang="fr-FR" sz="1000" b="0" i="0" dirty="0">
              <a:solidFill>
                <a:srgbClr val="2E2B28"/>
              </a:solidFill>
              <a:effectLst/>
            </a:endParaRPr>
          </a:p>
          <a:p>
            <a:r>
              <a:rPr lang="fr-FR" sz="1200" b="1" dirty="0">
                <a:solidFill>
                  <a:srgbClr val="2E2B28"/>
                </a:solidFill>
              </a:rPr>
              <a:t>La norme EN 16931 </a:t>
            </a:r>
            <a:r>
              <a:rPr lang="fr-FR" sz="1000" dirty="0">
                <a:solidFill>
                  <a:srgbClr val="2E2B28"/>
                </a:solidFill>
              </a:rPr>
              <a:t>définit un format sémantique commun pour la facture électronique dans l’Union européenne. Elle vise à assurer l’interopérabilité entre les systèmes des entreprises et des administrations publiques en normalisant les données essentielles d’une facture (TVA, lignes de produits, conditions de paiement, etc.).</a:t>
            </a:r>
          </a:p>
          <a:p>
            <a:endParaRPr lang="fr-FR" sz="1000" dirty="0">
              <a:solidFill>
                <a:srgbClr val="2E2B28"/>
              </a:solidFill>
            </a:endParaRPr>
          </a:p>
          <a:p>
            <a:r>
              <a:rPr lang="fr-FR" sz="1200" b="1" dirty="0">
                <a:solidFill>
                  <a:srgbClr val="2E2B28"/>
                </a:solidFill>
              </a:rPr>
              <a:t>Le projet </a:t>
            </a:r>
            <a:r>
              <a:rPr lang="fr-FR" sz="1200" b="1" dirty="0" err="1">
                <a:solidFill>
                  <a:srgbClr val="2E2B28"/>
                </a:solidFill>
              </a:rPr>
              <a:t>ViDA</a:t>
            </a:r>
            <a:r>
              <a:rPr lang="fr-FR" sz="1200" b="1" dirty="0">
                <a:solidFill>
                  <a:srgbClr val="2E2B28"/>
                </a:solidFill>
              </a:rPr>
              <a:t> (VAT in the Digital Age) : </a:t>
            </a:r>
            <a:r>
              <a:rPr lang="fr-FR" sz="1000" b="0" i="0" dirty="0">
                <a:solidFill>
                  <a:srgbClr val="2E2B28"/>
                </a:solidFill>
                <a:effectLst/>
              </a:rPr>
              <a:t>Initiative de l’Union européenne visant à moderniser le système de TVA. Le Conseil de l’UE a approuvé en mars 2025 un ensemble de mesures, notamment l’obligation de facturation électronique pour les transactions B2B intra-UE </a:t>
            </a:r>
            <a:r>
              <a:rPr lang="fr-FR" sz="1000" b="1" i="0" dirty="0">
                <a:solidFill>
                  <a:srgbClr val="2E2B28"/>
                </a:solidFill>
                <a:effectLst/>
              </a:rPr>
              <a:t>à partir du 1ᵉʳ juillet 2030</a:t>
            </a:r>
            <a:r>
              <a:rPr lang="fr-FR" sz="1000" b="0" i="0" dirty="0">
                <a:solidFill>
                  <a:srgbClr val="2E2B28"/>
                </a:solidFill>
                <a:effectLst/>
              </a:rPr>
              <a:t>. Les États membres pourront instaurer des obligations nationales de facturation électronique dès 2025, sans autorisation préalable de la Commission européenne, pour les transactions domestiques B2B et B2C.Chaque État membre conserve cependant une certaine autonomie dans le calendrier et les modalités de mise en œuvre, ce qui explique la variété des régimes nationaux.</a:t>
            </a:r>
          </a:p>
        </p:txBody>
      </p:sp>
    </p:spTree>
    <p:extLst>
      <p:ext uri="{BB962C8B-B14F-4D97-AF65-F5344CB8AC3E}">
        <p14:creationId xmlns:p14="http://schemas.microsoft.com/office/powerpoint/2010/main" val="522062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 coins arrondis 9">
            <a:extLst>
              <a:ext uri="{FF2B5EF4-FFF2-40B4-BE49-F238E27FC236}">
                <a16:creationId xmlns:a16="http://schemas.microsoft.com/office/drawing/2014/main" id="{BD6603BA-7027-00D4-5B60-55D249915E2D}"/>
              </a:ext>
            </a:extLst>
          </p:cNvPr>
          <p:cNvSpPr/>
          <p:nvPr/>
        </p:nvSpPr>
        <p:spPr>
          <a:xfrm>
            <a:off x="179512" y="1093634"/>
            <a:ext cx="8737803" cy="1478116"/>
          </a:xfrm>
          <a:prstGeom prst="roundRect">
            <a:avLst/>
          </a:prstGeom>
          <a:solidFill>
            <a:schemeClr val="accent2">
              <a:lumMod val="40000"/>
              <a:lumOff val="60000"/>
            </a:schemeClr>
          </a:solidFill>
          <a:ln w="19050">
            <a:solidFill>
              <a:schemeClr val="accent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 coins arrondis 3">
            <a:extLst>
              <a:ext uri="{FF2B5EF4-FFF2-40B4-BE49-F238E27FC236}">
                <a16:creationId xmlns:a16="http://schemas.microsoft.com/office/drawing/2014/main" id="{324544D6-7445-12C8-4A86-DD0066E03DA5}"/>
              </a:ext>
            </a:extLst>
          </p:cNvPr>
          <p:cNvSpPr/>
          <p:nvPr/>
        </p:nvSpPr>
        <p:spPr>
          <a:xfrm>
            <a:off x="203096" y="3325406"/>
            <a:ext cx="8737803" cy="1550600"/>
          </a:xfrm>
          <a:prstGeom prst="roundRect">
            <a:avLst/>
          </a:prstGeom>
          <a:solidFill>
            <a:schemeClr val="accent3">
              <a:lumMod val="40000"/>
              <a:lumOff val="60000"/>
            </a:schemeClr>
          </a:solidFill>
          <a:ln w="19050">
            <a:solidFill>
              <a:schemeClr val="accent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264D6F14-1041-42BD-B4F9-C3CAAE30502A}"/>
              </a:ext>
            </a:extLst>
          </p:cNvPr>
          <p:cNvSpPr/>
          <p:nvPr/>
        </p:nvSpPr>
        <p:spPr>
          <a:xfrm>
            <a:off x="311499" y="3424468"/>
            <a:ext cx="8496944" cy="453216"/>
          </a:xfrm>
          <a:prstGeom prst="roundRect">
            <a:avLst/>
          </a:prstGeom>
          <a:solidFill>
            <a:schemeClr val="accent2">
              <a:lumMod val="75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739E6961-6C11-4136-F055-2B72082A32E2}"/>
              </a:ext>
            </a:extLst>
          </p:cNvPr>
          <p:cNvSpPr/>
          <p:nvPr/>
        </p:nvSpPr>
        <p:spPr>
          <a:xfrm>
            <a:off x="331197" y="1182430"/>
            <a:ext cx="8496944" cy="453216"/>
          </a:xfrm>
          <a:prstGeom prst="roundRect">
            <a:avLst/>
          </a:prstGeom>
          <a:solidFill>
            <a:schemeClr val="accent1">
              <a:lumMod val="75000"/>
              <a:lumOff val="25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84D96419-CDCC-B3FB-6414-F4C88858B783}"/>
              </a:ext>
            </a:extLst>
          </p:cNvPr>
          <p:cNvSpPr/>
          <p:nvPr/>
        </p:nvSpPr>
        <p:spPr>
          <a:xfrm>
            <a:off x="323528" y="3435846"/>
            <a:ext cx="8496944" cy="453216"/>
          </a:xfrm>
          <a:prstGeom prst="roundRect">
            <a:avLst/>
          </a:prstGeom>
          <a:solidFill>
            <a:schemeClr val="accent1">
              <a:lumMod val="75000"/>
              <a:lumOff val="25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A13074F6-2933-8EB8-CFCD-81B037472987}"/>
              </a:ext>
            </a:extLst>
          </p:cNvPr>
          <p:cNvSpPr>
            <a:spLocks noGrp="1"/>
          </p:cNvSpPr>
          <p:nvPr>
            <p:ph type="body" sz="quarter" idx="10"/>
          </p:nvPr>
        </p:nvSpPr>
        <p:spPr/>
        <p:txBody>
          <a:bodyPr/>
          <a:lstStyle/>
          <a:p>
            <a:r>
              <a:rPr lang="fr-FR" dirty="0"/>
              <a:t>Contexte de la réforme</a:t>
            </a:r>
          </a:p>
          <a:p>
            <a:endParaRPr lang="fr-FR" dirty="0"/>
          </a:p>
        </p:txBody>
      </p:sp>
      <p:sp>
        <p:nvSpPr>
          <p:cNvPr id="8" name="Espace réservé du texte 7">
            <a:extLst>
              <a:ext uri="{FF2B5EF4-FFF2-40B4-BE49-F238E27FC236}">
                <a16:creationId xmlns:a16="http://schemas.microsoft.com/office/drawing/2014/main" id="{B30BBC16-1B6E-452B-6DF3-6C3F045165C0}"/>
              </a:ext>
            </a:extLst>
          </p:cNvPr>
          <p:cNvSpPr>
            <a:spLocks noGrp="1"/>
          </p:cNvSpPr>
          <p:nvPr>
            <p:ph type="body" sz="quarter" idx="11"/>
          </p:nvPr>
        </p:nvSpPr>
        <p:spPr>
          <a:xfrm>
            <a:off x="359567" y="552259"/>
            <a:ext cx="8424863" cy="256480"/>
          </a:xfrm>
        </p:spPr>
        <p:txBody>
          <a:bodyPr/>
          <a:lstStyle/>
          <a:p>
            <a:r>
              <a:rPr lang="fr-FR" dirty="0"/>
              <a:t>Déclinaison de la norme sur les OPN en France</a:t>
            </a:r>
          </a:p>
        </p:txBody>
      </p:sp>
      <p:sp>
        <p:nvSpPr>
          <p:cNvPr id="2" name="Espace réservé du texte 3">
            <a:extLst>
              <a:ext uri="{FF2B5EF4-FFF2-40B4-BE49-F238E27FC236}">
                <a16:creationId xmlns:a16="http://schemas.microsoft.com/office/drawing/2014/main" id="{AABD1AD6-EB8A-93B6-D433-87CC4D9D3D0C}"/>
              </a:ext>
            </a:extLst>
          </p:cNvPr>
          <p:cNvSpPr>
            <a:spLocks noGrp="1"/>
          </p:cNvSpPr>
          <p:nvPr>
            <p:ph type="body" sz="quarter" idx="13"/>
          </p:nvPr>
        </p:nvSpPr>
        <p:spPr>
          <a:xfrm>
            <a:off x="367888" y="1165672"/>
            <a:ext cx="8416544" cy="1334070"/>
          </a:xfrm>
        </p:spPr>
        <p:txBody>
          <a:bodyPr/>
          <a:lstStyle/>
          <a:p>
            <a:pPr algn="just">
              <a:lnSpc>
                <a:spcPct val="100000"/>
              </a:lnSpc>
            </a:pPr>
            <a:r>
              <a:rPr lang="fr-FR" sz="1400" u="sng" dirty="0">
                <a:solidFill>
                  <a:schemeClr val="bg1"/>
                </a:solidFill>
              </a:rPr>
              <a:t>Jusqu’à présent,</a:t>
            </a:r>
            <a:r>
              <a:rPr lang="fr-FR" sz="1400" dirty="0">
                <a:solidFill>
                  <a:schemeClr val="bg1"/>
                </a:solidFill>
              </a:rPr>
              <a:t> </a:t>
            </a:r>
            <a:r>
              <a:rPr lang="fr-FR" sz="1400" b="0" dirty="0">
                <a:solidFill>
                  <a:schemeClr val="bg1"/>
                </a:solidFill>
              </a:rPr>
              <a:t>un cadre existe et est applicable à l’ensemble des entités publiques depuis 2017. </a:t>
            </a:r>
            <a:r>
              <a:rPr lang="fr-FR" sz="1400" dirty="0">
                <a:solidFill>
                  <a:schemeClr val="bg1"/>
                </a:solidFill>
              </a:rPr>
              <a:t>La mise en œuvre de la facturation électronique a institué </a:t>
            </a:r>
            <a:r>
              <a:rPr lang="fr-FR" sz="1400" u="sng" dirty="0">
                <a:solidFill>
                  <a:schemeClr val="bg1"/>
                </a:solidFill>
              </a:rPr>
              <a:t>une triple obligation : </a:t>
            </a:r>
          </a:p>
          <a:p>
            <a:pPr marL="171450" indent="-171450" algn="just">
              <a:buFont typeface="Wingdings" panose="05000000000000000000" pitchFamily="2" charset="2"/>
              <a:buChar char="§"/>
            </a:pPr>
            <a:endParaRPr lang="fr-FR" sz="900" b="0" dirty="0"/>
          </a:p>
          <a:p>
            <a:pPr marL="285750" lvl="1" indent="-285750" algn="just">
              <a:lnSpc>
                <a:spcPct val="100000"/>
              </a:lnSpc>
              <a:buFont typeface="Wingdings" panose="05000000000000000000" pitchFamily="2" charset="2"/>
              <a:buChar char="§"/>
            </a:pPr>
            <a:r>
              <a:rPr lang="fr-FR" sz="1000" b="0" dirty="0"/>
              <a:t>Une obligation pour les fournisseurs </a:t>
            </a:r>
            <a:r>
              <a:rPr lang="fr-FR" sz="1000" dirty="0"/>
              <a:t>de transmettre leurs factures à destination de la sphère publique sous forme dématérialisée</a:t>
            </a:r>
          </a:p>
          <a:p>
            <a:pPr marL="285750" lvl="1" indent="-285750" algn="just">
              <a:lnSpc>
                <a:spcPct val="100000"/>
              </a:lnSpc>
              <a:buFont typeface="Wingdings" panose="05000000000000000000" pitchFamily="2" charset="2"/>
              <a:buChar char="§"/>
            </a:pPr>
            <a:endParaRPr lang="fr-FR" sz="600" b="0" dirty="0"/>
          </a:p>
          <a:p>
            <a:pPr marL="285750" lvl="1" indent="-285750" algn="just">
              <a:lnSpc>
                <a:spcPct val="100000"/>
              </a:lnSpc>
              <a:buFont typeface="Wingdings" panose="05000000000000000000" pitchFamily="2" charset="2"/>
              <a:buChar char="§"/>
            </a:pPr>
            <a:r>
              <a:rPr lang="fr-FR" sz="1000" b="0" dirty="0"/>
              <a:t>Une obligation pour les administrations concernées </a:t>
            </a:r>
            <a:r>
              <a:rPr lang="fr-FR" sz="1000" dirty="0"/>
              <a:t>d’accepter les factures dématérialisées</a:t>
            </a:r>
          </a:p>
          <a:p>
            <a:pPr marL="285750" lvl="1" indent="-285750" algn="just">
              <a:lnSpc>
                <a:spcPct val="100000"/>
              </a:lnSpc>
              <a:buFont typeface="Wingdings" panose="05000000000000000000" pitchFamily="2" charset="2"/>
              <a:buChar char="§"/>
            </a:pPr>
            <a:endParaRPr lang="fr-FR" sz="600" b="0" dirty="0"/>
          </a:p>
          <a:p>
            <a:pPr marL="285750" lvl="1" indent="-285750" algn="just">
              <a:lnSpc>
                <a:spcPct val="100000"/>
              </a:lnSpc>
              <a:buFont typeface="Wingdings" panose="05000000000000000000" pitchFamily="2" charset="2"/>
              <a:buChar char="§"/>
            </a:pPr>
            <a:r>
              <a:rPr lang="fr-FR" sz="1000" b="0" dirty="0"/>
              <a:t>L’obligation pour les entités publiques </a:t>
            </a:r>
            <a:r>
              <a:rPr lang="fr-FR" sz="1000" dirty="0"/>
              <a:t>d’utiliser la plateforme Chorus Pro </a:t>
            </a:r>
            <a:r>
              <a:rPr lang="fr-FR" sz="1000" b="0" dirty="0"/>
              <a:t>comme circuit de dématérialisation</a:t>
            </a:r>
          </a:p>
          <a:p>
            <a:pPr algn="just">
              <a:lnSpc>
                <a:spcPct val="100000"/>
              </a:lnSpc>
            </a:pPr>
            <a:endParaRPr lang="fr-FR" sz="1400" u="sng" dirty="0">
              <a:solidFill>
                <a:schemeClr val="bg1"/>
              </a:solidFill>
            </a:endParaRPr>
          </a:p>
          <a:p>
            <a:pPr marL="171450" indent="-171450">
              <a:buFont typeface="Wingdings" panose="05000000000000000000" pitchFamily="2" charset="2"/>
              <a:buChar char="§"/>
            </a:pPr>
            <a:endParaRPr lang="fr-FR" dirty="0"/>
          </a:p>
        </p:txBody>
      </p:sp>
      <p:sp>
        <p:nvSpPr>
          <p:cNvPr id="11" name="ZoneTexte 10">
            <a:extLst>
              <a:ext uri="{FF2B5EF4-FFF2-40B4-BE49-F238E27FC236}">
                <a16:creationId xmlns:a16="http://schemas.microsoft.com/office/drawing/2014/main" id="{DBF278A3-0F50-8231-1432-1F7D2FA8A656}"/>
              </a:ext>
            </a:extLst>
          </p:cNvPr>
          <p:cNvSpPr txBox="1"/>
          <p:nvPr/>
        </p:nvSpPr>
        <p:spPr>
          <a:xfrm>
            <a:off x="336808" y="3403535"/>
            <a:ext cx="8329344" cy="1292662"/>
          </a:xfrm>
          <a:prstGeom prst="rect">
            <a:avLst/>
          </a:prstGeom>
          <a:noFill/>
        </p:spPr>
        <p:txBody>
          <a:bodyPr wrap="square" rtlCol="0">
            <a:spAutoFit/>
          </a:bodyPr>
          <a:lstStyle/>
          <a:p>
            <a:pPr algn="just">
              <a:lnSpc>
                <a:spcPct val="100000"/>
              </a:lnSpc>
            </a:pPr>
            <a:r>
              <a:rPr lang="fr-FR" sz="1400" b="1" u="sng" dirty="0">
                <a:solidFill>
                  <a:schemeClr val="bg1"/>
                </a:solidFill>
                <a:latin typeface="Arial" panose="020B0604020202020204" pitchFamily="34" charset="0"/>
                <a:cs typeface="Arial" panose="020B0604020202020204" pitchFamily="34" charset="0"/>
              </a:rPr>
              <a:t>A partir de septembre 2026</a:t>
            </a:r>
            <a:r>
              <a:rPr lang="fr-FR" sz="1400" b="1" dirty="0">
                <a:solidFill>
                  <a:schemeClr val="bg1"/>
                </a:solidFill>
                <a:latin typeface="Arial" panose="020B0604020202020204" pitchFamily="34" charset="0"/>
                <a:cs typeface="Arial" panose="020B0604020202020204" pitchFamily="34" charset="0"/>
              </a:rPr>
              <a:t> </a:t>
            </a:r>
            <a:r>
              <a:rPr lang="fr-FR" sz="1400" b="0" dirty="0">
                <a:solidFill>
                  <a:schemeClr val="bg1"/>
                </a:solidFill>
              </a:rPr>
              <a:t>(et septembre 2027 pour les TPE / PME), </a:t>
            </a:r>
            <a:r>
              <a:rPr lang="fr-FR" sz="1400" dirty="0">
                <a:solidFill>
                  <a:schemeClr val="bg1"/>
                </a:solidFill>
              </a:rPr>
              <a:t>la facturation électronique devient obligatoire pour toutes les entités françaises assujetties à la TVA</a:t>
            </a:r>
          </a:p>
          <a:p>
            <a:pPr marL="171450" indent="-171450" algn="just">
              <a:buFont typeface="Wingdings" panose="05000000000000000000" pitchFamily="2" charset="2"/>
              <a:buChar char="§"/>
            </a:pPr>
            <a:endParaRPr lang="fr-FR" sz="1400" b="0" dirty="0"/>
          </a:p>
          <a:p>
            <a:pPr marL="171450" indent="-171450" algn="just">
              <a:lnSpc>
                <a:spcPct val="100000"/>
              </a:lnSpc>
              <a:buFont typeface="Wingdings" panose="05000000000000000000" pitchFamily="2" charset="2"/>
              <a:buChar char="§"/>
            </a:pPr>
            <a:r>
              <a:rPr lang="fr-FR" sz="1000" b="0" dirty="0"/>
              <a:t>La digitalisation des factures initiée dans la sphère publique </a:t>
            </a:r>
            <a:r>
              <a:rPr lang="fr-FR" sz="1000" b="1" dirty="0"/>
              <a:t>s’étend à la sphère privée via une nouvelle étape majeure nommée RFE « Réforme de la facturation électronique »</a:t>
            </a:r>
          </a:p>
          <a:p>
            <a:pPr marL="171450" indent="-171450" algn="just">
              <a:lnSpc>
                <a:spcPct val="100000"/>
              </a:lnSpc>
              <a:buFont typeface="Wingdings" panose="05000000000000000000" pitchFamily="2" charset="2"/>
              <a:buChar char="§"/>
            </a:pPr>
            <a:endParaRPr lang="fr-FR" sz="600" dirty="0"/>
          </a:p>
          <a:p>
            <a:pPr marL="171450" indent="-171450" algn="just">
              <a:lnSpc>
                <a:spcPct val="100000"/>
              </a:lnSpc>
              <a:buFont typeface="Wingdings" panose="05000000000000000000" pitchFamily="2" charset="2"/>
              <a:buChar char="§"/>
            </a:pPr>
            <a:r>
              <a:rPr lang="fr-FR" sz="1000" b="1" dirty="0"/>
              <a:t>Elle vise à lutter contre la fraude à la TVA, simplifier les démarches déclaratives et améliorer le suivi en temps réel des opérations</a:t>
            </a:r>
          </a:p>
        </p:txBody>
      </p:sp>
      <p:sp>
        <p:nvSpPr>
          <p:cNvPr id="17" name="Rectangle : coins arrondis 16">
            <a:extLst>
              <a:ext uri="{FF2B5EF4-FFF2-40B4-BE49-F238E27FC236}">
                <a16:creationId xmlns:a16="http://schemas.microsoft.com/office/drawing/2014/main" id="{2B8181EE-7B57-6833-2646-8BA64F965477}"/>
              </a:ext>
            </a:extLst>
          </p:cNvPr>
          <p:cNvSpPr/>
          <p:nvPr/>
        </p:nvSpPr>
        <p:spPr>
          <a:xfrm>
            <a:off x="755576" y="2897509"/>
            <a:ext cx="2088232" cy="322313"/>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solidFill>
              </a:rPr>
              <a:t>Processus déjà opérationnels au CNRS</a:t>
            </a:r>
          </a:p>
        </p:txBody>
      </p:sp>
      <p:sp>
        <p:nvSpPr>
          <p:cNvPr id="16" name="Flèche : droite à entaille 15">
            <a:extLst>
              <a:ext uri="{FF2B5EF4-FFF2-40B4-BE49-F238E27FC236}">
                <a16:creationId xmlns:a16="http://schemas.microsoft.com/office/drawing/2014/main" id="{1992F19E-33C5-C4AE-7632-054728A09E38}"/>
              </a:ext>
            </a:extLst>
          </p:cNvPr>
          <p:cNvSpPr/>
          <p:nvPr/>
        </p:nvSpPr>
        <p:spPr>
          <a:xfrm rot="5400000">
            <a:off x="1611316" y="2566399"/>
            <a:ext cx="360040" cy="288032"/>
          </a:xfrm>
          <a:prstGeom prst="notchedRightArrow">
            <a:avLst/>
          </a:prstGeom>
          <a:solidFill>
            <a:schemeClr val="accent1">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 coins arrondis 17">
            <a:extLst>
              <a:ext uri="{FF2B5EF4-FFF2-40B4-BE49-F238E27FC236}">
                <a16:creationId xmlns:a16="http://schemas.microsoft.com/office/drawing/2014/main" id="{C71A2C00-8F25-D047-030B-E0A2F729CBA0}"/>
              </a:ext>
            </a:extLst>
          </p:cNvPr>
          <p:cNvSpPr/>
          <p:nvPr/>
        </p:nvSpPr>
        <p:spPr>
          <a:xfrm>
            <a:off x="6372200" y="2715766"/>
            <a:ext cx="2088232" cy="322313"/>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chemeClr val="tx1"/>
                </a:solidFill>
              </a:rPr>
              <a:t>Evolution du périmètre pour le CNRS</a:t>
            </a:r>
          </a:p>
        </p:txBody>
      </p:sp>
      <p:sp>
        <p:nvSpPr>
          <p:cNvPr id="19" name="Flèche : droite à entaille 18">
            <a:extLst>
              <a:ext uri="{FF2B5EF4-FFF2-40B4-BE49-F238E27FC236}">
                <a16:creationId xmlns:a16="http://schemas.microsoft.com/office/drawing/2014/main" id="{30DC0C15-FFE7-67FE-08B1-1BC032DE473F}"/>
              </a:ext>
            </a:extLst>
          </p:cNvPr>
          <p:cNvSpPr/>
          <p:nvPr/>
        </p:nvSpPr>
        <p:spPr>
          <a:xfrm rot="16200000">
            <a:off x="7256398" y="3074083"/>
            <a:ext cx="360040" cy="288032"/>
          </a:xfrm>
          <a:prstGeom prst="notchedRightArrow">
            <a:avLst/>
          </a:prstGeom>
          <a:solidFill>
            <a:schemeClr val="accent1">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46C9A07B-83DB-12B3-6E6B-713308B7CF3C}"/>
              </a:ext>
            </a:extLst>
          </p:cNvPr>
          <p:cNvSpPr/>
          <p:nvPr/>
        </p:nvSpPr>
        <p:spPr>
          <a:xfrm>
            <a:off x="7380312" y="127201"/>
            <a:ext cx="864096" cy="324959"/>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Existant</a:t>
            </a:r>
          </a:p>
        </p:txBody>
      </p:sp>
      <p:sp>
        <p:nvSpPr>
          <p:cNvPr id="22" name="Rectangle : coins arrondis 21">
            <a:extLst>
              <a:ext uri="{FF2B5EF4-FFF2-40B4-BE49-F238E27FC236}">
                <a16:creationId xmlns:a16="http://schemas.microsoft.com/office/drawing/2014/main" id="{07CC6310-4A7E-8B30-EDBB-15D8E037B6DD}"/>
              </a:ext>
            </a:extLst>
          </p:cNvPr>
          <p:cNvSpPr/>
          <p:nvPr/>
        </p:nvSpPr>
        <p:spPr>
          <a:xfrm>
            <a:off x="8100392" y="303534"/>
            <a:ext cx="864000" cy="324000"/>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Cible</a:t>
            </a:r>
          </a:p>
        </p:txBody>
      </p:sp>
    </p:spTree>
    <p:extLst>
      <p:ext uri="{BB962C8B-B14F-4D97-AF65-F5344CB8AC3E}">
        <p14:creationId xmlns:p14="http://schemas.microsoft.com/office/powerpoint/2010/main" val="2567947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E56AF771-E05D-15FC-9229-9A86D29808F1}"/>
              </a:ext>
            </a:extLst>
          </p:cNvPr>
          <p:cNvSpPr/>
          <p:nvPr/>
        </p:nvSpPr>
        <p:spPr>
          <a:xfrm>
            <a:off x="323528" y="1669698"/>
            <a:ext cx="8496944" cy="2198196"/>
          </a:xfrm>
          <a:prstGeom prst="roundRect">
            <a:avLst/>
          </a:prstGeom>
          <a:solidFill>
            <a:schemeClr val="accent3">
              <a:lumMod val="40000"/>
              <a:lumOff val="60000"/>
            </a:schemeClr>
          </a:solidFill>
          <a:ln w="19050">
            <a:solidFill>
              <a:schemeClr val="accent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 coins arrondis 3">
            <a:extLst>
              <a:ext uri="{FF2B5EF4-FFF2-40B4-BE49-F238E27FC236}">
                <a16:creationId xmlns:a16="http://schemas.microsoft.com/office/drawing/2014/main" id="{86B7D85A-220B-C478-A89A-25446B89F0C6}"/>
              </a:ext>
            </a:extLst>
          </p:cNvPr>
          <p:cNvSpPr/>
          <p:nvPr/>
        </p:nvSpPr>
        <p:spPr>
          <a:xfrm>
            <a:off x="323528" y="4155926"/>
            <a:ext cx="8496944" cy="669240"/>
          </a:xfrm>
          <a:prstGeom prst="roundRect">
            <a:avLst/>
          </a:prstGeom>
          <a:solidFill>
            <a:schemeClr val="accent1">
              <a:lumMod val="75000"/>
              <a:lumOff val="25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 coins arrondis 2">
            <a:extLst>
              <a:ext uri="{FF2B5EF4-FFF2-40B4-BE49-F238E27FC236}">
                <a16:creationId xmlns:a16="http://schemas.microsoft.com/office/drawing/2014/main" id="{CD02B49E-B122-3AC6-C2FC-35E36B29A8C1}"/>
              </a:ext>
            </a:extLst>
          </p:cNvPr>
          <p:cNvSpPr/>
          <p:nvPr/>
        </p:nvSpPr>
        <p:spPr>
          <a:xfrm>
            <a:off x="323528" y="1182430"/>
            <a:ext cx="8496944" cy="453216"/>
          </a:xfrm>
          <a:prstGeom prst="roundRect">
            <a:avLst/>
          </a:prstGeom>
          <a:solidFill>
            <a:schemeClr val="accent1">
              <a:lumMod val="75000"/>
              <a:lumOff val="25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A13074F6-2933-8EB8-CFCD-81B037472987}"/>
              </a:ext>
            </a:extLst>
          </p:cNvPr>
          <p:cNvSpPr>
            <a:spLocks noGrp="1"/>
          </p:cNvSpPr>
          <p:nvPr>
            <p:ph type="body" sz="quarter" idx="10"/>
          </p:nvPr>
        </p:nvSpPr>
        <p:spPr/>
        <p:txBody>
          <a:bodyPr/>
          <a:lstStyle/>
          <a:p>
            <a:r>
              <a:rPr lang="fr-FR" dirty="0"/>
              <a:t>Principes de la réforme</a:t>
            </a:r>
          </a:p>
        </p:txBody>
      </p:sp>
      <p:sp>
        <p:nvSpPr>
          <p:cNvPr id="8" name="Espace réservé du texte 7">
            <a:extLst>
              <a:ext uri="{FF2B5EF4-FFF2-40B4-BE49-F238E27FC236}">
                <a16:creationId xmlns:a16="http://schemas.microsoft.com/office/drawing/2014/main" id="{B30BBC16-1B6E-452B-6DF3-6C3F045165C0}"/>
              </a:ext>
            </a:extLst>
          </p:cNvPr>
          <p:cNvSpPr>
            <a:spLocks noGrp="1"/>
          </p:cNvSpPr>
          <p:nvPr>
            <p:ph type="body" sz="quarter" idx="11"/>
          </p:nvPr>
        </p:nvSpPr>
        <p:spPr>
          <a:xfrm>
            <a:off x="359567" y="552259"/>
            <a:ext cx="8424863" cy="256480"/>
          </a:xfrm>
        </p:spPr>
        <p:txBody>
          <a:bodyPr/>
          <a:lstStyle/>
          <a:p>
            <a:r>
              <a:rPr lang="fr-FR" dirty="0"/>
              <a:t>Obligations à respecter par les entreprises et OPN à compter du 1</a:t>
            </a:r>
            <a:r>
              <a:rPr lang="fr-FR" baseline="30000" dirty="0"/>
              <a:t>er</a:t>
            </a:r>
            <a:r>
              <a:rPr lang="fr-FR" dirty="0"/>
              <a:t> septembre 2026</a:t>
            </a:r>
          </a:p>
        </p:txBody>
      </p:sp>
      <p:sp>
        <p:nvSpPr>
          <p:cNvPr id="2" name="Espace réservé du texte 3">
            <a:extLst>
              <a:ext uri="{FF2B5EF4-FFF2-40B4-BE49-F238E27FC236}">
                <a16:creationId xmlns:a16="http://schemas.microsoft.com/office/drawing/2014/main" id="{B1923364-05DD-1614-47D7-2C1B5B82DFF3}"/>
              </a:ext>
            </a:extLst>
          </p:cNvPr>
          <p:cNvSpPr>
            <a:spLocks noGrp="1"/>
          </p:cNvSpPr>
          <p:nvPr>
            <p:ph type="body" sz="quarter" idx="13"/>
          </p:nvPr>
        </p:nvSpPr>
        <p:spPr>
          <a:xfrm>
            <a:off x="367888" y="1381696"/>
            <a:ext cx="8416544" cy="2774230"/>
          </a:xfrm>
        </p:spPr>
        <p:txBody>
          <a:bodyPr/>
          <a:lstStyle/>
          <a:p>
            <a:pPr algn="just"/>
            <a:r>
              <a:rPr lang="fr-FR" sz="1400" dirty="0">
                <a:solidFill>
                  <a:schemeClr val="bg1"/>
                </a:solidFill>
                <a:latin typeface="+mn-lt"/>
              </a:rPr>
              <a:t>Ainsi à partir du 1er septembre 2026, les entreprises devront respecter :</a:t>
            </a:r>
          </a:p>
          <a:p>
            <a:pPr marL="171450" indent="-171450" algn="just">
              <a:buFont typeface="Wingdings" panose="05000000000000000000" pitchFamily="2" charset="2"/>
              <a:buChar char="§"/>
            </a:pPr>
            <a:endParaRPr lang="fr-FR" sz="1600" b="0" dirty="0">
              <a:latin typeface="+mn-lt"/>
            </a:endParaRPr>
          </a:p>
          <a:p>
            <a:pPr marL="285750" lvl="1" indent="-285750" algn="just">
              <a:lnSpc>
                <a:spcPct val="100000"/>
              </a:lnSpc>
              <a:buFont typeface="Wingdings" panose="05000000000000000000" pitchFamily="2" charset="2"/>
              <a:buChar char="§"/>
            </a:pPr>
            <a:endParaRPr lang="fr-FR" sz="1000" u="sng" dirty="0">
              <a:latin typeface="+mn-lt"/>
            </a:endParaRPr>
          </a:p>
          <a:p>
            <a:pPr marL="285750" lvl="1" indent="-285750" algn="just">
              <a:lnSpc>
                <a:spcPct val="100000"/>
              </a:lnSpc>
              <a:buFont typeface="Wingdings" panose="05000000000000000000" pitchFamily="2" charset="2"/>
              <a:buChar char="§"/>
            </a:pPr>
            <a:r>
              <a:rPr lang="fr-FR" sz="1000" u="sng" dirty="0">
                <a:latin typeface="+mn-lt"/>
              </a:rPr>
              <a:t>L’obligation d’échange électronique de factures (e-invoicing) </a:t>
            </a:r>
            <a:r>
              <a:rPr lang="fr-FR" sz="1000" b="0" dirty="0">
                <a:latin typeface="+mn-lt"/>
              </a:rPr>
              <a:t>pour les transactions entre assujettis </a:t>
            </a:r>
          </a:p>
          <a:p>
            <a:pPr marL="285750" lvl="1" indent="-285750" algn="just">
              <a:lnSpc>
                <a:spcPct val="100000"/>
              </a:lnSpc>
              <a:buFont typeface="Wingdings" panose="05000000000000000000" pitchFamily="2" charset="2"/>
              <a:buChar char="§"/>
            </a:pPr>
            <a:endParaRPr lang="fr-FR" sz="1000" b="0" u="sng" dirty="0">
              <a:latin typeface="+mn-lt"/>
            </a:endParaRPr>
          </a:p>
          <a:p>
            <a:pPr marL="285750" lvl="1" indent="-285750" algn="just">
              <a:lnSpc>
                <a:spcPct val="100000"/>
              </a:lnSpc>
              <a:buFont typeface="Wingdings" panose="05000000000000000000" pitchFamily="2" charset="2"/>
              <a:buChar char="§"/>
            </a:pPr>
            <a:r>
              <a:rPr lang="fr-FR" sz="1000" u="sng" dirty="0">
                <a:latin typeface="+mn-lt"/>
              </a:rPr>
              <a:t>L’obligation de transmission de données (e-</a:t>
            </a:r>
            <a:r>
              <a:rPr lang="fr-FR" sz="1000" u="sng" dirty="0" err="1">
                <a:latin typeface="+mn-lt"/>
              </a:rPr>
              <a:t>reporting</a:t>
            </a:r>
            <a:r>
              <a:rPr lang="fr-FR" sz="1000" u="sng" dirty="0">
                <a:latin typeface="+mn-lt"/>
              </a:rPr>
              <a:t>) de manière agrégée. Cela concerne </a:t>
            </a:r>
            <a:r>
              <a:rPr lang="fr-FR" sz="1000" b="0" dirty="0">
                <a:latin typeface="+mn-lt"/>
              </a:rPr>
              <a:t>: </a:t>
            </a:r>
          </a:p>
          <a:p>
            <a:pPr marL="825750" lvl="2" indent="-285750" algn="just"/>
            <a:r>
              <a:rPr lang="fr-FR" sz="1000" b="0" dirty="0">
                <a:latin typeface="+mn-lt"/>
              </a:rPr>
              <a:t>Les </a:t>
            </a:r>
            <a:r>
              <a:rPr lang="fr-FR" sz="1000" dirty="0">
                <a:latin typeface="+mn-lt"/>
              </a:rPr>
              <a:t>opérations internationales, UE ou non UE </a:t>
            </a:r>
          </a:p>
          <a:p>
            <a:pPr marL="825750" lvl="2" indent="-285750" algn="just"/>
            <a:r>
              <a:rPr lang="fr-FR" sz="1000" b="0" dirty="0">
                <a:latin typeface="+mn-lt"/>
              </a:rPr>
              <a:t>Les opérations réalisées </a:t>
            </a:r>
            <a:r>
              <a:rPr lang="fr-FR" sz="1000" dirty="0">
                <a:latin typeface="+mn-lt"/>
              </a:rPr>
              <a:t>avec un non-assujetti (particulier), </a:t>
            </a:r>
            <a:r>
              <a:rPr lang="fr-FR" sz="1000" b="0" dirty="0">
                <a:latin typeface="+mn-lt"/>
              </a:rPr>
              <a:t>c’est le cas des colloques par exemple pour le CNRS</a:t>
            </a:r>
          </a:p>
          <a:p>
            <a:pPr marL="742950" lvl="1" indent="-285750" algn="just">
              <a:buFont typeface="Courier New" panose="02070309020205020404" pitchFamily="49" charset="0"/>
              <a:buChar char="o"/>
            </a:pPr>
            <a:endParaRPr lang="fr-FR" sz="1000" b="0" dirty="0">
              <a:latin typeface="+mn-lt"/>
            </a:endParaRPr>
          </a:p>
          <a:p>
            <a:pPr marL="171450" lvl="1" indent="-171450" algn="just">
              <a:lnSpc>
                <a:spcPct val="100000"/>
              </a:lnSpc>
            </a:pPr>
            <a:r>
              <a:rPr lang="fr-FR" sz="1000" u="sng" dirty="0">
                <a:latin typeface="+mn-lt"/>
              </a:rPr>
              <a:t>L’obligation de ce connecter à l’annuaire DGFIP </a:t>
            </a:r>
            <a:r>
              <a:rPr lang="fr-FR" sz="1000" b="0" dirty="0">
                <a:latin typeface="+mn-lt"/>
              </a:rPr>
              <a:t>afin de récupérer les informations d’adressage (SIRET, SIREN, …)</a:t>
            </a:r>
          </a:p>
          <a:p>
            <a:pPr marL="171450" lvl="1" indent="-171450" algn="just">
              <a:lnSpc>
                <a:spcPct val="100000"/>
              </a:lnSpc>
            </a:pPr>
            <a:endParaRPr lang="fr-FR" sz="1000" b="0" dirty="0">
              <a:latin typeface="+mn-lt"/>
            </a:endParaRPr>
          </a:p>
          <a:p>
            <a:pPr marL="171450" lvl="1" indent="-171450" algn="just">
              <a:lnSpc>
                <a:spcPct val="100000"/>
              </a:lnSpc>
            </a:pPr>
            <a:endParaRPr lang="fr-FR" sz="1000" b="0" dirty="0">
              <a:latin typeface="+mn-lt"/>
            </a:endParaRPr>
          </a:p>
          <a:p>
            <a:pPr marL="171450" lvl="1" indent="-171450" algn="just">
              <a:lnSpc>
                <a:spcPct val="100000"/>
              </a:lnSpc>
            </a:pPr>
            <a:endParaRPr lang="fr-FR" sz="1000" b="0" dirty="0">
              <a:latin typeface="+mn-lt"/>
            </a:endParaRPr>
          </a:p>
          <a:p>
            <a:pPr marL="171450" lvl="1" indent="-171450" algn="just">
              <a:lnSpc>
                <a:spcPct val="100000"/>
              </a:lnSpc>
            </a:pPr>
            <a:r>
              <a:rPr lang="fr-FR" sz="1000" b="0" dirty="0">
                <a:latin typeface="+mn-lt"/>
              </a:rPr>
              <a:t>A noter que la DGFIP prévoit des </a:t>
            </a:r>
            <a:r>
              <a:rPr lang="fr-FR" sz="1000" dirty="0">
                <a:latin typeface="+mn-lt"/>
              </a:rPr>
              <a:t>sanctions en cas de non respect.</a:t>
            </a:r>
          </a:p>
          <a:p>
            <a:pPr marL="171450" lvl="1" indent="-171450" algn="just">
              <a:lnSpc>
                <a:spcPct val="100000"/>
              </a:lnSpc>
            </a:pPr>
            <a:endParaRPr lang="fr-FR" sz="1000" b="0" dirty="0">
              <a:latin typeface="+mn-lt"/>
            </a:endParaRPr>
          </a:p>
          <a:p>
            <a:pPr marL="171450" lvl="1" indent="-171450" algn="just">
              <a:lnSpc>
                <a:spcPct val="100000"/>
              </a:lnSpc>
            </a:pPr>
            <a:endParaRPr lang="fr-FR" sz="1000" b="0" dirty="0">
              <a:latin typeface="+mn-lt"/>
            </a:endParaRPr>
          </a:p>
          <a:p>
            <a:pPr marL="171450" lvl="1" indent="-171450" algn="just">
              <a:lnSpc>
                <a:spcPct val="100000"/>
              </a:lnSpc>
            </a:pPr>
            <a:endParaRPr lang="fr-FR" sz="1000" b="0" dirty="0">
              <a:latin typeface="+mn-lt"/>
            </a:endParaRPr>
          </a:p>
          <a:p>
            <a:pPr marL="171450" lvl="1" indent="-171450" algn="just">
              <a:lnSpc>
                <a:spcPct val="100000"/>
              </a:lnSpc>
            </a:pPr>
            <a:endParaRPr lang="fr-FR" b="0" dirty="0">
              <a:latin typeface="+mn-lt"/>
            </a:endParaRPr>
          </a:p>
          <a:p>
            <a:pPr lvl="1" indent="0" algn="just">
              <a:lnSpc>
                <a:spcPct val="100000"/>
              </a:lnSpc>
              <a:buNone/>
            </a:pPr>
            <a:r>
              <a:rPr lang="fr-FR" sz="1400" dirty="0">
                <a:solidFill>
                  <a:schemeClr val="bg1"/>
                </a:solidFill>
                <a:latin typeface="+mn-lt"/>
              </a:rPr>
              <a:t>La facture est un outil central de la gestion d’une entreprise. Elle est à la fois juridique, économique, comptable et fiscale</a:t>
            </a:r>
          </a:p>
        </p:txBody>
      </p:sp>
      <p:sp>
        <p:nvSpPr>
          <p:cNvPr id="6" name="Rectangle : coins arrondis 5">
            <a:extLst>
              <a:ext uri="{FF2B5EF4-FFF2-40B4-BE49-F238E27FC236}">
                <a16:creationId xmlns:a16="http://schemas.microsoft.com/office/drawing/2014/main" id="{DF74C783-28A4-5ED2-3CCA-C188C1FCA761}"/>
              </a:ext>
            </a:extLst>
          </p:cNvPr>
          <p:cNvSpPr/>
          <p:nvPr/>
        </p:nvSpPr>
        <p:spPr>
          <a:xfrm>
            <a:off x="8100392" y="123478"/>
            <a:ext cx="864000" cy="324000"/>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Cible</a:t>
            </a:r>
          </a:p>
        </p:txBody>
      </p:sp>
    </p:spTree>
    <p:extLst>
      <p:ext uri="{BB962C8B-B14F-4D97-AF65-F5344CB8AC3E}">
        <p14:creationId xmlns:p14="http://schemas.microsoft.com/office/powerpoint/2010/main" val="3703320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 coins arrondis 13">
            <a:extLst>
              <a:ext uri="{FF2B5EF4-FFF2-40B4-BE49-F238E27FC236}">
                <a16:creationId xmlns:a16="http://schemas.microsoft.com/office/drawing/2014/main" id="{37336C0B-4179-E2A2-4FE3-B689666825DB}"/>
              </a:ext>
            </a:extLst>
          </p:cNvPr>
          <p:cNvSpPr/>
          <p:nvPr/>
        </p:nvSpPr>
        <p:spPr>
          <a:xfrm>
            <a:off x="298693" y="843558"/>
            <a:ext cx="8737803" cy="2585906"/>
          </a:xfrm>
          <a:prstGeom prst="roundRect">
            <a:avLst/>
          </a:prstGeom>
          <a:solidFill>
            <a:schemeClr val="accent3">
              <a:lumMod val="40000"/>
              <a:lumOff val="60000"/>
            </a:schemeClr>
          </a:solidFill>
          <a:ln w="19050">
            <a:solidFill>
              <a:schemeClr val="accent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A13074F6-2933-8EB8-CFCD-81B037472987}"/>
              </a:ext>
            </a:extLst>
          </p:cNvPr>
          <p:cNvSpPr>
            <a:spLocks noGrp="1"/>
          </p:cNvSpPr>
          <p:nvPr>
            <p:ph type="body" sz="quarter" idx="10"/>
          </p:nvPr>
        </p:nvSpPr>
        <p:spPr/>
        <p:txBody>
          <a:bodyPr/>
          <a:lstStyle/>
          <a:p>
            <a:r>
              <a:rPr lang="fr-FR" dirty="0"/>
              <a:t>Macro planning de la réforme</a:t>
            </a:r>
          </a:p>
        </p:txBody>
      </p:sp>
      <p:sp>
        <p:nvSpPr>
          <p:cNvPr id="8" name="Espace réservé du texte 7">
            <a:extLst>
              <a:ext uri="{FF2B5EF4-FFF2-40B4-BE49-F238E27FC236}">
                <a16:creationId xmlns:a16="http://schemas.microsoft.com/office/drawing/2014/main" id="{B30BBC16-1B6E-452B-6DF3-6C3F045165C0}"/>
              </a:ext>
            </a:extLst>
          </p:cNvPr>
          <p:cNvSpPr>
            <a:spLocks noGrp="1"/>
          </p:cNvSpPr>
          <p:nvPr>
            <p:ph type="body" sz="quarter" idx="11"/>
          </p:nvPr>
        </p:nvSpPr>
        <p:spPr>
          <a:xfrm>
            <a:off x="359567" y="552259"/>
            <a:ext cx="8424863" cy="256480"/>
          </a:xfrm>
        </p:spPr>
        <p:txBody>
          <a:bodyPr/>
          <a:lstStyle/>
          <a:p>
            <a:r>
              <a:rPr lang="fr-FR" dirty="0"/>
              <a:t>Un planning de mise en œuvre de la réforme très contraint</a:t>
            </a:r>
          </a:p>
        </p:txBody>
      </p:sp>
      <p:pic>
        <p:nvPicPr>
          <p:cNvPr id="3" name="Image 2">
            <a:extLst>
              <a:ext uri="{FF2B5EF4-FFF2-40B4-BE49-F238E27FC236}">
                <a16:creationId xmlns:a16="http://schemas.microsoft.com/office/drawing/2014/main" id="{6276B77A-30AC-B1E5-9A40-0DC972E85E43}"/>
              </a:ext>
            </a:extLst>
          </p:cNvPr>
          <p:cNvPicPr>
            <a:picLocks noChangeAspect="1"/>
          </p:cNvPicPr>
          <p:nvPr/>
        </p:nvPicPr>
        <p:blipFill>
          <a:blip r:embed="rId2"/>
          <a:stretch>
            <a:fillRect/>
          </a:stretch>
        </p:blipFill>
        <p:spPr>
          <a:xfrm>
            <a:off x="6228184" y="3363838"/>
            <a:ext cx="2732977" cy="1513136"/>
          </a:xfrm>
          <a:prstGeom prst="rect">
            <a:avLst/>
          </a:prstGeom>
          <a:solidFill>
            <a:schemeClr val="accent3">
              <a:lumMod val="40000"/>
              <a:lumOff val="60000"/>
            </a:schemeClr>
          </a:solidFill>
        </p:spPr>
      </p:pic>
      <p:sp>
        <p:nvSpPr>
          <p:cNvPr id="4" name="Flèche : virage 3">
            <a:extLst>
              <a:ext uri="{FF2B5EF4-FFF2-40B4-BE49-F238E27FC236}">
                <a16:creationId xmlns:a16="http://schemas.microsoft.com/office/drawing/2014/main" id="{A9BB5FF8-3D7C-CD7E-824D-6C239ED8F189}"/>
              </a:ext>
            </a:extLst>
          </p:cNvPr>
          <p:cNvSpPr/>
          <p:nvPr/>
        </p:nvSpPr>
        <p:spPr>
          <a:xfrm rot="10800000" flipH="1">
            <a:off x="5580112" y="3651870"/>
            <a:ext cx="648072" cy="864096"/>
          </a:xfrm>
          <a:prstGeom prst="bent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10" name="Image 9">
            <a:extLst>
              <a:ext uri="{FF2B5EF4-FFF2-40B4-BE49-F238E27FC236}">
                <a16:creationId xmlns:a16="http://schemas.microsoft.com/office/drawing/2014/main" id="{420729DB-AA8F-4B9E-7F9F-500FFB0C9BAF}"/>
              </a:ext>
            </a:extLst>
          </p:cNvPr>
          <p:cNvPicPr>
            <a:picLocks noChangeAspect="1"/>
          </p:cNvPicPr>
          <p:nvPr/>
        </p:nvPicPr>
        <p:blipFill>
          <a:blip r:embed="rId3"/>
          <a:stretch>
            <a:fillRect/>
          </a:stretch>
        </p:blipFill>
        <p:spPr>
          <a:xfrm>
            <a:off x="2228921" y="952471"/>
            <a:ext cx="6630042" cy="2411367"/>
          </a:xfrm>
          <a:prstGeom prst="rect">
            <a:avLst/>
          </a:prstGeom>
        </p:spPr>
      </p:pic>
      <p:sp>
        <p:nvSpPr>
          <p:cNvPr id="11" name="ZoneTexte 10">
            <a:extLst>
              <a:ext uri="{FF2B5EF4-FFF2-40B4-BE49-F238E27FC236}">
                <a16:creationId xmlns:a16="http://schemas.microsoft.com/office/drawing/2014/main" id="{4D479928-5CE4-FE01-2FB0-6815CB6EFF39}"/>
              </a:ext>
            </a:extLst>
          </p:cNvPr>
          <p:cNvSpPr txBox="1"/>
          <p:nvPr/>
        </p:nvSpPr>
        <p:spPr>
          <a:xfrm>
            <a:off x="1963871" y="3429464"/>
            <a:ext cx="3273653" cy="215444"/>
          </a:xfrm>
          <a:prstGeom prst="rect">
            <a:avLst/>
          </a:prstGeom>
          <a:noFill/>
        </p:spPr>
        <p:txBody>
          <a:bodyPr wrap="none" rtlCol="0">
            <a:spAutoFit/>
          </a:bodyPr>
          <a:lstStyle/>
          <a:p>
            <a:r>
              <a:rPr lang="fr-FR" sz="8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RFE - WEBINAIRE FACTURATION ÉLECTRONIQUE -Mercredi 14 janvier 2026</a:t>
            </a:r>
            <a:endParaRPr lang="fr-FR" sz="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2" name="Rectangle : coins arrondis 11">
            <a:extLst>
              <a:ext uri="{FF2B5EF4-FFF2-40B4-BE49-F238E27FC236}">
                <a16:creationId xmlns:a16="http://schemas.microsoft.com/office/drawing/2014/main" id="{5DF6BC15-3393-E6B0-52A2-343EC008CD30}"/>
              </a:ext>
            </a:extLst>
          </p:cNvPr>
          <p:cNvSpPr/>
          <p:nvPr/>
        </p:nvSpPr>
        <p:spPr>
          <a:xfrm>
            <a:off x="182839" y="884818"/>
            <a:ext cx="3453057" cy="414363"/>
          </a:xfrm>
          <a:prstGeom prst="roundRect">
            <a:avLst/>
          </a:prstGeom>
          <a:solidFill>
            <a:schemeClr val="accent1">
              <a:lumMod val="75000"/>
              <a:lumOff val="25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FCF43FD2-37A3-8BD2-7063-F94F4FED3797}"/>
              </a:ext>
            </a:extLst>
          </p:cNvPr>
          <p:cNvSpPr txBox="1"/>
          <p:nvPr/>
        </p:nvSpPr>
        <p:spPr>
          <a:xfrm>
            <a:off x="285037" y="908024"/>
            <a:ext cx="3315660" cy="307777"/>
          </a:xfrm>
          <a:prstGeom prst="rect">
            <a:avLst/>
          </a:prstGeom>
          <a:noFill/>
        </p:spPr>
        <p:txBody>
          <a:bodyPr wrap="square" rtlCol="0">
            <a:spAutoFit/>
          </a:bodyPr>
          <a:lstStyle/>
          <a:p>
            <a:pPr algn="just"/>
            <a:r>
              <a:rPr lang="fr-FR" sz="1400" b="1" dirty="0">
                <a:solidFill>
                  <a:schemeClr val="bg1"/>
                </a:solidFill>
              </a:rPr>
              <a:t>Calendrier DGFIP de la réforme :</a:t>
            </a:r>
          </a:p>
        </p:txBody>
      </p:sp>
      <p:sp>
        <p:nvSpPr>
          <p:cNvPr id="15" name="ZoneTexte 14">
            <a:extLst>
              <a:ext uri="{FF2B5EF4-FFF2-40B4-BE49-F238E27FC236}">
                <a16:creationId xmlns:a16="http://schemas.microsoft.com/office/drawing/2014/main" id="{250EBDBE-D9EC-5962-A583-21A7E10862AC}"/>
              </a:ext>
            </a:extLst>
          </p:cNvPr>
          <p:cNvSpPr txBox="1"/>
          <p:nvPr/>
        </p:nvSpPr>
        <p:spPr>
          <a:xfrm>
            <a:off x="125966" y="3579862"/>
            <a:ext cx="4068743" cy="307777"/>
          </a:xfrm>
          <a:prstGeom prst="rect">
            <a:avLst/>
          </a:prstGeom>
          <a:noFill/>
        </p:spPr>
        <p:txBody>
          <a:bodyPr wrap="none" rtlCol="0">
            <a:spAutoFit/>
          </a:bodyPr>
          <a:lstStyle/>
          <a:p>
            <a:r>
              <a:rPr lang="fr-FR" sz="1400" b="1" dirty="0"/>
              <a:t>Dates des publications revues au 16/06/2026 :</a:t>
            </a:r>
          </a:p>
        </p:txBody>
      </p:sp>
      <p:pic>
        <p:nvPicPr>
          <p:cNvPr id="17" name="Image 16">
            <a:extLst>
              <a:ext uri="{FF2B5EF4-FFF2-40B4-BE49-F238E27FC236}">
                <a16:creationId xmlns:a16="http://schemas.microsoft.com/office/drawing/2014/main" id="{B77AC229-EC7B-6137-A582-A4D868FC37E8}"/>
              </a:ext>
            </a:extLst>
          </p:cNvPr>
          <p:cNvPicPr>
            <a:picLocks noChangeAspect="1"/>
          </p:cNvPicPr>
          <p:nvPr/>
        </p:nvPicPr>
        <p:blipFill>
          <a:blip r:embed="rId4"/>
          <a:stretch>
            <a:fillRect/>
          </a:stretch>
        </p:blipFill>
        <p:spPr>
          <a:xfrm>
            <a:off x="375182" y="3867894"/>
            <a:ext cx="1349440" cy="625976"/>
          </a:xfrm>
          <a:prstGeom prst="rect">
            <a:avLst/>
          </a:prstGeom>
        </p:spPr>
      </p:pic>
      <p:sp>
        <p:nvSpPr>
          <p:cNvPr id="18" name="ZoneTexte 17">
            <a:extLst>
              <a:ext uri="{FF2B5EF4-FFF2-40B4-BE49-F238E27FC236}">
                <a16:creationId xmlns:a16="http://schemas.microsoft.com/office/drawing/2014/main" id="{22AAE0D7-684A-ED9D-C9B6-C2C83A701963}"/>
              </a:ext>
            </a:extLst>
          </p:cNvPr>
          <p:cNvSpPr txBox="1"/>
          <p:nvPr/>
        </p:nvSpPr>
        <p:spPr>
          <a:xfrm>
            <a:off x="1773911" y="4046689"/>
            <a:ext cx="3590177" cy="461665"/>
          </a:xfrm>
          <a:prstGeom prst="rect">
            <a:avLst/>
          </a:prstGeom>
          <a:noFill/>
        </p:spPr>
        <p:txBody>
          <a:bodyPr wrap="square" rtlCol="0">
            <a:spAutoFit/>
          </a:bodyPr>
          <a:lstStyle/>
          <a:p>
            <a:r>
              <a:rPr lang="fr-FR" sz="1200" b="1" dirty="0"/>
              <a:t>DGFIP</a:t>
            </a:r>
            <a:r>
              <a:rPr lang="fr-FR" sz="1200" dirty="0"/>
              <a:t> : dernière version publiée le 30/04/2026 et MAJ le 22/05/2026</a:t>
            </a:r>
          </a:p>
        </p:txBody>
      </p:sp>
      <p:pic>
        <p:nvPicPr>
          <p:cNvPr id="22" name="Image 21">
            <a:extLst>
              <a:ext uri="{FF2B5EF4-FFF2-40B4-BE49-F238E27FC236}">
                <a16:creationId xmlns:a16="http://schemas.microsoft.com/office/drawing/2014/main" id="{EF5C6AB7-79FB-60AD-A9F7-A98104F03635}"/>
              </a:ext>
            </a:extLst>
          </p:cNvPr>
          <p:cNvPicPr>
            <a:picLocks noChangeAspect="1"/>
          </p:cNvPicPr>
          <p:nvPr/>
        </p:nvPicPr>
        <p:blipFill>
          <a:blip r:embed="rId5"/>
          <a:stretch>
            <a:fillRect/>
          </a:stretch>
        </p:blipFill>
        <p:spPr>
          <a:xfrm>
            <a:off x="386112" y="4493870"/>
            <a:ext cx="1338510" cy="568867"/>
          </a:xfrm>
          <a:prstGeom prst="rect">
            <a:avLst/>
          </a:prstGeom>
        </p:spPr>
      </p:pic>
      <p:sp>
        <p:nvSpPr>
          <p:cNvPr id="23" name="ZoneTexte 22">
            <a:extLst>
              <a:ext uri="{FF2B5EF4-FFF2-40B4-BE49-F238E27FC236}">
                <a16:creationId xmlns:a16="http://schemas.microsoft.com/office/drawing/2014/main" id="{D30FB75A-E586-315E-F0AA-8FE3A7D6E995}"/>
              </a:ext>
            </a:extLst>
          </p:cNvPr>
          <p:cNvSpPr txBox="1"/>
          <p:nvPr/>
        </p:nvSpPr>
        <p:spPr>
          <a:xfrm>
            <a:off x="1773911" y="4674366"/>
            <a:ext cx="3466013" cy="276999"/>
          </a:xfrm>
          <a:prstGeom prst="rect">
            <a:avLst/>
          </a:prstGeom>
          <a:noFill/>
        </p:spPr>
        <p:txBody>
          <a:bodyPr wrap="none" rtlCol="0">
            <a:spAutoFit/>
          </a:bodyPr>
          <a:lstStyle/>
          <a:p>
            <a:r>
              <a:rPr lang="fr-FR" sz="1200" b="1" dirty="0"/>
              <a:t>AFNOR</a:t>
            </a:r>
            <a:r>
              <a:rPr lang="fr-FR" sz="1200" dirty="0"/>
              <a:t> : dernière version publiée le 26/02/2026</a:t>
            </a:r>
          </a:p>
        </p:txBody>
      </p:sp>
      <p:sp>
        <p:nvSpPr>
          <p:cNvPr id="24" name="Rectangle 23">
            <a:extLst>
              <a:ext uri="{FF2B5EF4-FFF2-40B4-BE49-F238E27FC236}">
                <a16:creationId xmlns:a16="http://schemas.microsoft.com/office/drawing/2014/main" id="{ED09372E-FD3D-DE9D-2BD0-05D7864BC5C0}"/>
              </a:ext>
            </a:extLst>
          </p:cNvPr>
          <p:cNvSpPr/>
          <p:nvPr/>
        </p:nvSpPr>
        <p:spPr>
          <a:xfrm>
            <a:off x="182839" y="3887639"/>
            <a:ext cx="5321937" cy="60623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F4131569-C813-5ABE-E1F9-EDAEDBAA2726}"/>
              </a:ext>
            </a:extLst>
          </p:cNvPr>
          <p:cNvSpPr/>
          <p:nvPr/>
        </p:nvSpPr>
        <p:spPr>
          <a:xfrm>
            <a:off x="182838" y="4513515"/>
            <a:ext cx="5321938" cy="55797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96282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A13074F6-2933-8EB8-CFCD-81B037472987}"/>
              </a:ext>
            </a:extLst>
          </p:cNvPr>
          <p:cNvSpPr>
            <a:spLocks noGrp="1"/>
          </p:cNvSpPr>
          <p:nvPr>
            <p:ph type="body" sz="quarter" idx="10"/>
          </p:nvPr>
        </p:nvSpPr>
        <p:spPr/>
        <p:txBody>
          <a:bodyPr/>
          <a:lstStyle/>
          <a:p>
            <a:r>
              <a:rPr lang="fr-FR" dirty="0"/>
              <a:t>CNRS : pilote volontaire pour la réforme</a:t>
            </a:r>
          </a:p>
        </p:txBody>
      </p:sp>
      <p:sp>
        <p:nvSpPr>
          <p:cNvPr id="8" name="Espace réservé du texte 7">
            <a:extLst>
              <a:ext uri="{FF2B5EF4-FFF2-40B4-BE49-F238E27FC236}">
                <a16:creationId xmlns:a16="http://schemas.microsoft.com/office/drawing/2014/main" id="{B30BBC16-1B6E-452B-6DF3-6C3F045165C0}"/>
              </a:ext>
            </a:extLst>
          </p:cNvPr>
          <p:cNvSpPr>
            <a:spLocks noGrp="1"/>
          </p:cNvSpPr>
          <p:nvPr>
            <p:ph type="body" sz="quarter" idx="11"/>
          </p:nvPr>
        </p:nvSpPr>
        <p:spPr>
          <a:xfrm>
            <a:off x="359567" y="552259"/>
            <a:ext cx="8424863" cy="512961"/>
          </a:xfrm>
        </p:spPr>
        <p:txBody>
          <a:bodyPr/>
          <a:lstStyle/>
          <a:p>
            <a:r>
              <a:rPr lang="fr-FR" dirty="0"/>
              <a:t>En février 2026, des entités se sont déclarées pilotes volontaires pour répondre à la sollicitation de la DGFIP</a:t>
            </a:r>
          </a:p>
        </p:txBody>
      </p:sp>
      <p:sp>
        <p:nvSpPr>
          <p:cNvPr id="15" name="Rectangle : coins arrondis 14">
            <a:extLst>
              <a:ext uri="{FF2B5EF4-FFF2-40B4-BE49-F238E27FC236}">
                <a16:creationId xmlns:a16="http://schemas.microsoft.com/office/drawing/2014/main" id="{DEECD9AE-5E45-D8C3-FAE7-05508FD8FD7E}"/>
              </a:ext>
            </a:extLst>
          </p:cNvPr>
          <p:cNvSpPr/>
          <p:nvPr/>
        </p:nvSpPr>
        <p:spPr>
          <a:xfrm>
            <a:off x="179512" y="1093633"/>
            <a:ext cx="8737803" cy="3926389"/>
          </a:xfrm>
          <a:prstGeom prst="roundRect">
            <a:avLst/>
          </a:prstGeom>
          <a:solidFill>
            <a:srgbClr val="D6EDBD"/>
          </a:solidFill>
          <a:ln w="19050">
            <a:solidFill>
              <a:schemeClr val="accent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F473C9E1-99CB-3703-4D91-33E481510C70}"/>
              </a:ext>
            </a:extLst>
          </p:cNvPr>
          <p:cNvSpPr/>
          <p:nvPr/>
        </p:nvSpPr>
        <p:spPr>
          <a:xfrm>
            <a:off x="379368" y="1203598"/>
            <a:ext cx="8345259" cy="1440160"/>
          </a:xfrm>
          <a:prstGeom prst="roundRect">
            <a:avLst/>
          </a:prstGeom>
          <a:solidFill>
            <a:srgbClr val="00B050"/>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u texte 3">
            <a:extLst>
              <a:ext uri="{FF2B5EF4-FFF2-40B4-BE49-F238E27FC236}">
                <a16:creationId xmlns:a16="http://schemas.microsoft.com/office/drawing/2014/main" id="{AAFF5F8F-2070-D514-70E0-E48720917487}"/>
              </a:ext>
            </a:extLst>
          </p:cNvPr>
          <p:cNvSpPr>
            <a:spLocks noGrp="1"/>
          </p:cNvSpPr>
          <p:nvPr>
            <p:ph type="body" sz="quarter" idx="13"/>
          </p:nvPr>
        </p:nvSpPr>
        <p:spPr>
          <a:xfrm>
            <a:off x="467544" y="1165672"/>
            <a:ext cx="8208912" cy="3854350"/>
          </a:xfrm>
        </p:spPr>
        <p:txBody>
          <a:bodyPr/>
          <a:lstStyle/>
          <a:p>
            <a:pPr algn="just">
              <a:lnSpc>
                <a:spcPct val="100000"/>
              </a:lnSpc>
            </a:pPr>
            <a:endParaRPr lang="fr-FR" sz="800" b="0" i="0" dirty="0">
              <a:solidFill>
                <a:schemeClr val="bg1"/>
              </a:solidFill>
              <a:effectLst/>
            </a:endParaRPr>
          </a:p>
          <a:p>
            <a:pPr algn="just">
              <a:lnSpc>
                <a:spcPct val="100000"/>
              </a:lnSpc>
            </a:pPr>
            <a:r>
              <a:rPr lang="fr-FR" sz="1400" b="0" i="0" dirty="0">
                <a:solidFill>
                  <a:schemeClr val="bg1"/>
                </a:solidFill>
                <a:effectLst/>
              </a:rPr>
              <a:t>Depuis février 2026, </a:t>
            </a:r>
            <a:r>
              <a:rPr lang="fr-FR" sz="1400" b="1" i="0" dirty="0">
                <a:solidFill>
                  <a:schemeClr val="bg1"/>
                </a:solidFill>
                <a:effectLst/>
              </a:rPr>
              <a:t>des entreprises et établissements testent</a:t>
            </a:r>
            <a:r>
              <a:rPr lang="fr-FR" sz="1400" b="0" i="0" dirty="0">
                <a:solidFill>
                  <a:schemeClr val="bg1"/>
                </a:solidFill>
                <a:effectLst/>
              </a:rPr>
              <a:t> la facturation électronique en conditions réelles. Ce pilote national, orchestré par la DGFiP, dévoile les défis techniques, les forces de chaque plateforme agréée et les ajustements nécessaires avant l’obligation de septembre 2026. </a:t>
            </a:r>
          </a:p>
          <a:p>
            <a:pPr algn="just">
              <a:lnSpc>
                <a:spcPct val="100000"/>
              </a:lnSpc>
            </a:pPr>
            <a:endParaRPr lang="fr-FR" b="0" dirty="0">
              <a:solidFill>
                <a:schemeClr val="bg1"/>
              </a:solidFill>
              <a:latin typeface="+mn-lt"/>
            </a:endParaRPr>
          </a:p>
          <a:p>
            <a:pPr algn="just">
              <a:lnSpc>
                <a:spcPct val="100000"/>
              </a:lnSpc>
            </a:pPr>
            <a:r>
              <a:rPr lang="fr-FR" sz="1400" dirty="0">
                <a:solidFill>
                  <a:schemeClr val="bg1"/>
                </a:solidFill>
                <a:latin typeface="+mn-lt"/>
              </a:rPr>
              <a:t>Le CNRS s’est porté volontaire dès le début de la phase de pilote pour s’inscrire dans cette démarche de co-construction proposée par la DGFIP.</a:t>
            </a:r>
          </a:p>
          <a:p>
            <a:pPr algn="just">
              <a:lnSpc>
                <a:spcPct val="100000"/>
              </a:lnSpc>
            </a:pPr>
            <a:endParaRPr lang="fr-FR" dirty="0">
              <a:latin typeface="+mn-lt"/>
            </a:endParaRPr>
          </a:p>
          <a:p>
            <a:pPr algn="just">
              <a:lnSpc>
                <a:spcPct val="100000"/>
              </a:lnSpc>
            </a:pPr>
            <a:r>
              <a:rPr lang="fr-FR" sz="1100" dirty="0">
                <a:latin typeface="+mn-lt"/>
              </a:rPr>
              <a:t>Le pilote couvre l’ensemble de l’écosystème : éditeurs, plateformes agréées (151 agréées au 10/06/2026, ainsi que Chorus Pro pour la sphère publique), Portail Public de Facturation, Annuaire Central, flux en EDI et API. </a:t>
            </a:r>
          </a:p>
          <a:p>
            <a:pPr algn="just">
              <a:lnSpc>
                <a:spcPct val="100000"/>
              </a:lnSpc>
            </a:pPr>
            <a:r>
              <a:rPr lang="fr-FR" sz="1100" b="0" i="0" dirty="0">
                <a:solidFill>
                  <a:srgbClr val="1A1A2E"/>
                </a:solidFill>
                <a:effectLst/>
                <a:latin typeface="+mn-lt"/>
              </a:rPr>
              <a:t>Ces testeurs représentent un panel équilibré : micro-entreprises, TPE, PME, ETI et grandes entreprises réparties sur </a:t>
            </a:r>
            <a:r>
              <a:rPr lang="fr-FR" sz="1100" b="0" dirty="0">
                <a:solidFill>
                  <a:srgbClr val="1A1A2E"/>
                </a:solidFill>
                <a:latin typeface="+mn-lt"/>
              </a:rPr>
              <a:t>de nombreux </a:t>
            </a:r>
            <a:r>
              <a:rPr lang="fr-FR" sz="1100" b="0" i="0" dirty="0">
                <a:solidFill>
                  <a:srgbClr val="1A1A2E"/>
                </a:solidFill>
                <a:effectLst/>
                <a:latin typeface="+mn-lt"/>
              </a:rPr>
              <a:t>secteurs d’activité, publics et privés. Cette diversité doit garantir que les spécificités de l’ensemble de la population sont identifiées et prises en compte. </a:t>
            </a:r>
          </a:p>
          <a:p>
            <a:pPr algn="just">
              <a:lnSpc>
                <a:spcPct val="100000"/>
              </a:lnSpc>
            </a:pPr>
            <a:endParaRPr lang="fr-FR" sz="1100" b="0" i="0" dirty="0">
              <a:solidFill>
                <a:srgbClr val="1A1A2E"/>
              </a:solidFill>
              <a:effectLst/>
              <a:latin typeface="+mn-lt"/>
            </a:endParaRPr>
          </a:p>
          <a:p>
            <a:pPr algn="just">
              <a:lnSpc>
                <a:spcPct val="100000"/>
              </a:lnSpc>
            </a:pPr>
            <a:r>
              <a:rPr lang="fr-FR" sz="1100" dirty="0">
                <a:solidFill>
                  <a:srgbClr val="1A1A2E"/>
                </a:solidFill>
                <a:latin typeface="+mn-lt"/>
              </a:rPr>
              <a:t>L’objectif est de tester la facturation électronique </a:t>
            </a:r>
            <a:r>
              <a:rPr lang="fr-FR" sz="1100" b="0" dirty="0">
                <a:solidFill>
                  <a:srgbClr val="1A1A2E"/>
                </a:solidFill>
                <a:latin typeface="+mn-lt"/>
              </a:rPr>
              <a:t>en « conditions réelles » afin d’évaluer la fiabilité technique : stabilité des API, latence des accusés de réception, gestion des redondances en cas de panne, ….</a:t>
            </a:r>
          </a:p>
          <a:p>
            <a:pPr algn="just">
              <a:lnSpc>
                <a:spcPct val="100000"/>
              </a:lnSpc>
            </a:pPr>
            <a:endParaRPr lang="fr-FR" sz="1100" b="0" dirty="0">
              <a:solidFill>
                <a:srgbClr val="1A1A2E"/>
              </a:solidFill>
              <a:latin typeface="+mn-lt"/>
            </a:endParaRPr>
          </a:p>
          <a:p>
            <a:pPr algn="just">
              <a:lnSpc>
                <a:spcPct val="100000"/>
              </a:lnSpc>
            </a:pPr>
            <a:r>
              <a:rPr lang="fr-FR" sz="1100" b="0" dirty="0">
                <a:solidFill>
                  <a:srgbClr val="1A1A2E"/>
                </a:solidFill>
                <a:latin typeface="+mn-lt"/>
              </a:rPr>
              <a:t>Les participants disposent d’un </a:t>
            </a:r>
            <a:r>
              <a:rPr lang="fr-FR" sz="1100" dirty="0">
                <a:solidFill>
                  <a:srgbClr val="1A1A2E"/>
                </a:solidFill>
                <a:latin typeface="+mn-lt"/>
              </a:rPr>
              <a:t>environnement de Qualification </a:t>
            </a:r>
            <a:r>
              <a:rPr lang="fr-FR" sz="1100" b="0" dirty="0">
                <a:solidFill>
                  <a:srgbClr val="1A1A2E"/>
                </a:solidFill>
                <a:latin typeface="+mn-lt"/>
              </a:rPr>
              <a:t>pour </a:t>
            </a:r>
            <a:r>
              <a:rPr lang="fr-FR" sz="1100" dirty="0">
                <a:solidFill>
                  <a:srgbClr val="1A1A2E"/>
                </a:solidFill>
                <a:latin typeface="+mn-lt"/>
              </a:rPr>
              <a:t>tester le flux complet </a:t>
            </a:r>
            <a:r>
              <a:rPr lang="fr-FR" sz="1100" b="0" dirty="0">
                <a:solidFill>
                  <a:srgbClr val="1A1A2E"/>
                </a:solidFill>
                <a:latin typeface="+mn-lt"/>
              </a:rPr>
              <a:t>(émission, réception, archivage, transmission à l’administration)</a:t>
            </a:r>
          </a:p>
          <a:p>
            <a:pPr algn="just">
              <a:lnSpc>
                <a:spcPct val="100000"/>
              </a:lnSpc>
            </a:pPr>
            <a:r>
              <a:rPr lang="fr-FR" sz="1100" b="0" dirty="0">
                <a:solidFill>
                  <a:srgbClr val="1A1A2E"/>
                </a:solidFill>
                <a:latin typeface="+mn-lt"/>
              </a:rPr>
              <a:t>De plus, </a:t>
            </a:r>
            <a:r>
              <a:rPr lang="fr-FR" sz="1100" dirty="0">
                <a:solidFill>
                  <a:srgbClr val="1A1A2E"/>
                </a:solidFill>
                <a:latin typeface="+mn-lt"/>
              </a:rPr>
              <a:t>la DGFIP et l’AIFE apportent un accompagnement personnalisé </a:t>
            </a:r>
            <a:r>
              <a:rPr lang="fr-FR" sz="1100" b="0" dirty="0">
                <a:solidFill>
                  <a:srgbClr val="1A1A2E"/>
                </a:solidFill>
                <a:latin typeface="+mn-lt"/>
              </a:rPr>
              <a:t>durant cette phase de pilote (webinaire, ateliers, échanges mails).</a:t>
            </a:r>
          </a:p>
        </p:txBody>
      </p:sp>
    </p:spTree>
    <p:extLst>
      <p:ext uri="{BB962C8B-B14F-4D97-AF65-F5344CB8AC3E}">
        <p14:creationId xmlns:p14="http://schemas.microsoft.com/office/powerpoint/2010/main" val="3782970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403747E-49A5-9AAE-B520-1AEEAE73D917}"/>
              </a:ext>
            </a:extLst>
          </p:cNvPr>
          <p:cNvSpPr>
            <a:spLocks noGrp="1"/>
          </p:cNvSpPr>
          <p:nvPr>
            <p:ph type="body" sz="quarter" idx="14"/>
          </p:nvPr>
        </p:nvSpPr>
        <p:spPr/>
        <p:txBody>
          <a:bodyPr/>
          <a:lstStyle/>
          <a:p>
            <a:r>
              <a:rPr lang="fr-FR" dirty="0"/>
              <a:t>02</a:t>
            </a:r>
          </a:p>
        </p:txBody>
      </p:sp>
      <p:sp>
        <p:nvSpPr>
          <p:cNvPr id="3" name="Espace réservé du texte 2">
            <a:extLst>
              <a:ext uri="{FF2B5EF4-FFF2-40B4-BE49-F238E27FC236}">
                <a16:creationId xmlns:a16="http://schemas.microsoft.com/office/drawing/2014/main" id="{0173FDE6-E1B5-9D7C-338D-05CF8AE6EE56}"/>
              </a:ext>
            </a:extLst>
          </p:cNvPr>
          <p:cNvSpPr>
            <a:spLocks noGrp="1"/>
          </p:cNvSpPr>
          <p:nvPr>
            <p:ph type="body" sz="quarter" idx="17"/>
          </p:nvPr>
        </p:nvSpPr>
        <p:spPr>
          <a:xfrm>
            <a:off x="1817770" y="2175487"/>
            <a:ext cx="6912807" cy="923330"/>
          </a:xfrm>
        </p:spPr>
        <p:txBody>
          <a:bodyPr/>
          <a:lstStyle/>
          <a:p>
            <a:r>
              <a:rPr lang="fr-FR" dirty="0"/>
              <a:t>Synthèse des impacts de la réforme pour le CNRS</a:t>
            </a:r>
          </a:p>
        </p:txBody>
      </p:sp>
    </p:spTree>
    <p:extLst>
      <p:ext uri="{BB962C8B-B14F-4D97-AF65-F5344CB8AC3E}">
        <p14:creationId xmlns:p14="http://schemas.microsoft.com/office/powerpoint/2010/main" val="263044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 coins arrondis 18">
            <a:extLst>
              <a:ext uri="{FF2B5EF4-FFF2-40B4-BE49-F238E27FC236}">
                <a16:creationId xmlns:a16="http://schemas.microsoft.com/office/drawing/2014/main" id="{CAECC981-71FE-3FFC-7AB7-551AB96A0BE7}"/>
              </a:ext>
            </a:extLst>
          </p:cNvPr>
          <p:cNvSpPr/>
          <p:nvPr/>
        </p:nvSpPr>
        <p:spPr>
          <a:xfrm>
            <a:off x="236642" y="870718"/>
            <a:ext cx="8727846" cy="4149304"/>
          </a:xfrm>
          <a:prstGeom prst="roundRect">
            <a:avLst/>
          </a:prstGeom>
          <a:noFill/>
          <a:ln w="19050">
            <a:solidFill>
              <a:schemeClr val="accent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F96B4B17-04C3-1004-F3C2-C363F3C5EE07}"/>
              </a:ext>
            </a:extLst>
          </p:cNvPr>
          <p:cNvSpPr txBox="1"/>
          <p:nvPr/>
        </p:nvSpPr>
        <p:spPr>
          <a:xfrm>
            <a:off x="769074" y="967829"/>
            <a:ext cx="2146742" cy="307777"/>
          </a:xfrm>
          <a:prstGeom prst="rect">
            <a:avLst/>
          </a:prstGeom>
          <a:solidFill>
            <a:schemeClr val="accent2">
              <a:lumMod val="40000"/>
              <a:lumOff val="60000"/>
            </a:schemeClr>
          </a:solidFill>
          <a:ln>
            <a:solidFill>
              <a:schemeClr val="accent1">
                <a:shade val="15000"/>
              </a:schemeClr>
            </a:solidFill>
          </a:ln>
        </p:spPr>
        <p:txBody>
          <a:bodyPr wrap="none" rtlCol="0">
            <a:spAutoFit/>
          </a:bodyPr>
          <a:lstStyle/>
          <a:p>
            <a:r>
              <a:rPr lang="fr-FR" sz="1400" dirty="0"/>
              <a:t>Périmètre CNRS actuel :</a:t>
            </a:r>
          </a:p>
        </p:txBody>
      </p:sp>
      <p:sp>
        <p:nvSpPr>
          <p:cNvPr id="56" name="Flèche : droite à entaille 55">
            <a:extLst>
              <a:ext uri="{FF2B5EF4-FFF2-40B4-BE49-F238E27FC236}">
                <a16:creationId xmlns:a16="http://schemas.microsoft.com/office/drawing/2014/main" id="{968BB442-BD42-30E4-07DA-5A16D7D7C326}"/>
              </a:ext>
            </a:extLst>
          </p:cNvPr>
          <p:cNvSpPr/>
          <p:nvPr/>
        </p:nvSpPr>
        <p:spPr>
          <a:xfrm>
            <a:off x="5545582" y="3055861"/>
            <a:ext cx="535600" cy="105857"/>
          </a:xfrm>
          <a:prstGeom prst="notchedRight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Flèche : droite à entaille 51">
            <a:extLst>
              <a:ext uri="{FF2B5EF4-FFF2-40B4-BE49-F238E27FC236}">
                <a16:creationId xmlns:a16="http://schemas.microsoft.com/office/drawing/2014/main" id="{2800AE3A-4EF4-7115-AD0C-95C9B1BA5DD6}"/>
              </a:ext>
            </a:extLst>
          </p:cNvPr>
          <p:cNvSpPr/>
          <p:nvPr/>
        </p:nvSpPr>
        <p:spPr>
          <a:xfrm>
            <a:off x="2342047" y="2693947"/>
            <a:ext cx="368659" cy="155082"/>
          </a:xfrm>
          <a:prstGeom prst="notchedRightArrow">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1" name="Image 40">
            <a:extLst>
              <a:ext uri="{FF2B5EF4-FFF2-40B4-BE49-F238E27FC236}">
                <a16:creationId xmlns:a16="http://schemas.microsoft.com/office/drawing/2014/main" id="{FCC9FA73-7832-4B15-40ED-473AAC0221AD}"/>
              </a:ext>
            </a:extLst>
          </p:cNvPr>
          <p:cNvPicPr>
            <a:picLocks noChangeAspect="1"/>
          </p:cNvPicPr>
          <p:nvPr/>
        </p:nvPicPr>
        <p:blipFill>
          <a:blip r:embed="rId3"/>
          <a:stretch>
            <a:fillRect/>
          </a:stretch>
        </p:blipFill>
        <p:spPr>
          <a:xfrm>
            <a:off x="5651901" y="2898768"/>
            <a:ext cx="368302" cy="398994"/>
          </a:xfrm>
          <a:prstGeom prst="rect">
            <a:avLst/>
          </a:prstGeom>
        </p:spPr>
      </p:pic>
      <p:sp>
        <p:nvSpPr>
          <p:cNvPr id="7" name="Espace réservé du texte 6">
            <a:extLst>
              <a:ext uri="{FF2B5EF4-FFF2-40B4-BE49-F238E27FC236}">
                <a16:creationId xmlns:a16="http://schemas.microsoft.com/office/drawing/2014/main" id="{A13074F6-2933-8EB8-CFCD-81B037472987}"/>
              </a:ext>
            </a:extLst>
          </p:cNvPr>
          <p:cNvSpPr>
            <a:spLocks noGrp="1"/>
          </p:cNvSpPr>
          <p:nvPr>
            <p:ph type="body" sz="quarter" idx="10"/>
          </p:nvPr>
        </p:nvSpPr>
        <p:spPr/>
        <p:txBody>
          <a:bodyPr/>
          <a:lstStyle/>
          <a:p>
            <a:r>
              <a:rPr lang="fr-FR" dirty="0"/>
              <a:t>Impacts de la réforme pour le CNRS</a:t>
            </a:r>
          </a:p>
        </p:txBody>
      </p:sp>
      <p:sp>
        <p:nvSpPr>
          <p:cNvPr id="8" name="Espace réservé du texte 7">
            <a:extLst>
              <a:ext uri="{FF2B5EF4-FFF2-40B4-BE49-F238E27FC236}">
                <a16:creationId xmlns:a16="http://schemas.microsoft.com/office/drawing/2014/main" id="{B30BBC16-1B6E-452B-6DF3-6C3F045165C0}"/>
              </a:ext>
            </a:extLst>
          </p:cNvPr>
          <p:cNvSpPr>
            <a:spLocks noGrp="1"/>
          </p:cNvSpPr>
          <p:nvPr>
            <p:ph type="body" sz="quarter" idx="11"/>
          </p:nvPr>
        </p:nvSpPr>
        <p:spPr>
          <a:xfrm>
            <a:off x="359567" y="552259"/>
            <a:ext cx="8424863" cy="256480"/>
          </a:xfrm>
        </p:spPr>
        <p:txBody>
          <a:bodyPr/>
          <a:lstStyle/>
          <a:p>
            <a:r>
              <a:rPr lang="fr-FR" dirty="0"/>
              <a:t>Point de situation des flux de Facturation Electronique actuels vs cible au CNRS</a:t>
            </a:r>
          </a:p>
        </p:txBody>
      </p:sp>
      <p:sp>
        <p:nvSpPr>
          <p:cNvPr id="9" name="Rectangle : coins arrondis 8">
            <a:extLst>
              <a:ext uri="{FF2B5EF4-FFF2-40B4-BE49-F238E27FC236}">
                <a16:creationId xmlns:a16="http://schemas.microsoft.com/office/drawing/2014/main" id="{5A98B455-C1C0-806B-D287-8CF3473A02FF}"/>
              </a:ext>
            </a:extLst>
          </p:cNvPr>
          <p:cNvSpPr/>
          <p:nvPr/>
        </p:nvSpPr>
        <p:spPr>
          <a:xfrm>
            <a:off x="395536" y="1725682"/>
            <a:ext cx="864096" cy="1224136"/>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Public</a:t>
            </a:r>
          </a:p>
          <a:p>
            <a:pPr algn="ctr"/>
            <a:r>
              <a:rPr lang="fr-FR" sz="1200" dirty="0">
                <a:solidFill>
                  <a:schemeClr val="tx1"/>
                </a:solidFill>
              </a:rPr>
              <a:t>Privé</a:t>
            </a:r>
          </a:p>
          <a:p>
            <a:pPr algn="ctr"/>
            <a:endParaRPr lang="fr-FR" sz="1200" dirty="0">
              <a:solidFill>
                <a:schemeClr val="tx1"/>
              </a:solidFill>
            </a:endParaRPr>
          </a:p>
          <a:p>
            <a:pPr algn="ctr"/>
            <a:endParaRPr lang="fr-FR" sz="1200" dirty="0">
              <a:solidFill>
                <a:schemeClr val="tx1"/>
              </a:solidFill>
            </a:endParaRPr>
          </a:p>
          <a:p>
            <a:pPr algn="ctr"/>
            <a:endParaRPr lang="fr-FR" sz="1200" dirty="0">
              <a:solidFill>
                <a:schemeClr val="tx1"/>
              </a:solidFill>
            </a:endParaRPr>
          </a:p>
        </p:txBody>
      </p:sp>
      <p:sp>
        <p:nvSpPr>
          <p:cNvPr id="14" name="ZoneTexte 13">
            <a:extLst>
              <a:ext uri="{FF2B5EF4-FFF2-40B4-BE49-F238E27FC236}">
                <a16:creationId xmlns:a16="http://schemas.microsoft.com/office/drawing/2014/main" id="{713277C4-5313-69BF-3CA0-3284C009C3BC}"/>
              </a:ext>
            </a:extLst>
          </p:cNvPr>
          <p:cNvSpPr txBox="1"/>
          <p:nvPr/>
        </p:nvSpPr>
        <p:spPr>
          <a:xfrm>
            <a:off x="395536" y="1264017"/>
            <a:ext cx="960519" cy="461665"/>
          </a:xfrm>
          <a:prstGeom prst="rect">
            <a:avLst/>
          </a:prstGeom>
          <a:noFill/>
        </p:spPr>
        <p:txBody>
          <a:bodyPr wrap="none" rtlCol="0">
            <a:spAutoFit/>
          </a:bodyPr>
          <a:lstStyle/>
          <a:p>
            <a:pPr algn="ctr"/>
            <a:r>
              <a:rPr lang="fr-FR" sz="1200" dirty="0"/>
              <a:t>Annuaire </a:t>
            </a:r>
          </a:p>
          <a:p>
            <a:pPr algn="ctr"/>
            <a:r>
              <a:rPr lang="fr-FR" sz="1200" dirty="0"/>
              <a:t>Chorus Pro</a:t>
            </a:r>
          </a:p>
        </p:txBody>
      </p:sp>
      <p:sp>
        <p:nvSpPr>
          <p:cNvPr id="15" name="Rectangle : coins arrondis 14">
            <a:extLst>
              <a:ext uri="{FF2B5EF4-FFF2-40B4-BE49-F238E27FC236}">
                <a16:creationId xmlns:a16="http://schemas.microsoft.com/office/drawing/2014/main" id="{0C1B93AC-211C-5838-038E-787E71DA3EA0}"/>
              </a:ext>
            </a:extLst>
          </p:cNvPr>
          <p:cNvSpPr/>
          <p:nvPr/>
        </p:nvSpPr>
        <p:spPr>
          <a:xfrm>
            <a:off x="2725412" y="1729118"/>
            <a:ext cx="2808312" cy="398995"/>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sym typeface="Wingdings" panose="05000000000000000000" pitchFamily="2" charset="2"/>
              </a:rPr>
              <a:t>Public </a:t>
            </a:r>
            <a:r>
              <a:rPr lang="fr-FR" sz="1200" dirty="0">
                <a:solidFill>
                  <a:schemeClr val="tx1"/>
                </a:solidFill>
              </a:rPr>
              <a:t> CNRS</a:t>
            </a:r>
          </a:p>
          <a:p>
            <a:pPr algn="ctr"/>
            <a:r>
              <a:rPr lang="fr-FR" sz="1200" dirty="0">
                <a:solidFill>
                  <a:schemeClr val="tx1"/>
                </a:solidFill>
              </a:rPr>
              <a:t>Privé </a:t>
            </a:r>
            <a:r>
              <a:rPr lang="fr-FR" sz="1200" dirty="0">
                <a:solidFill>
                  <a:schemeClr val="tx1"/>
                </a:solidFill>
                <a:sym typeface="Wingdings" panose="05000000000000000000" pitchFamily="2" charset="2"/>
              </a:rPr>
              <a:t></a:t>
            </a:r>
            <a:r>
              <a:rPr lang="fr-FR" sz="1200" dirty="0">
                <a:solidFill>
                  <a:schemeClr val="tx1"/>
                </a:solidFill>
              </a:rPr>
              <a:t> CNRS</a:t>
            </a:r>
          </a:p>
        </p:txBody>
      </p:sp>
      <p:sp>
        <p:nvSpPr>
          <p:cNvPr id="16" name="ZoneTexte 15">
            <a:extLst>
              <a:ext uri="{FF2B5EF4-FFF2-40B4-BE49-F238E27FC236}">
                <a16:creationId xmlns:a16="http://schemas.microsoft.com/office/drawing/2014/main" id="{A7049566-3712-D526-91E8-34E32F4F2D3F}"/>
              </a:ext>
            </a:extLst>
          </p:cNvPr>
          <p:cNvSpPr txBox="1"/>
          <p:nvPr/>
        </p:nvSpPr>
        <p:spPr>
          <a:xfrm>
            <a:off x="2997045" y="1456219"/>
            <a:ext cx="1805010" cy="276999"/>
          </a:xfrm>
          <a:prstGeom prst="rect">
            <a:avLst/>
          </a:prstGeom>
          <a:noFill/>
        </p:spPr>
        <p:txBody>
          <a:bodyPr wrap="square" rtlCol="0">
            <a:spAutoFit/>
          </a:bodyPr>
          <a:lstStyle/>
          <a:p>
            <a:pPr algn="ctr"/>
            <a:r>
              <a:rPr lang="fr-FR" sz="1200" dirty="0"/>
              <a:t>Flux </a:t>
            </a:r>
            <a:r>
              <a:rPr lang="fr-FR" sz="1200" dirty="0" err="1"/>
              <a:t>Demat</a:t>
            </a:r>
            <a:r>
              <a:rPr lang="fr-FR" sz="1200" dirty="0"/>
              <a:t> Dépense</a:t>
            </a:r>
          </a:p>
        </p:txBody>
      </p:sp>
      <p:sp>
        <p:nvSpPr>
          <p:cNvPr id="17" name="Rectangle : coins arrondis 16">
            <a:extLst>
              <a:ext uri="{FF2B5EF4-FFF2-40B4-BE49-F238E27FC236}">
                <a16:creationId xmlns:a16="http://schemas.microsoft.com/office/drawing/2014/main" id="{84F77290-3F17-C7ED-CC89-C3C4A72530AB}"/>
              </a:ext>
            </a:extLst>
          </p:cNvPr>
          <p:cNvSpPr/>
          <p:nvPr/>
        </p:nvSpPr>
        <p:spPr>
          <a:xfrm>
            <a:off x="2725412" y="2550823"/>
            <a:ext cx="2808312" cy="398995"/>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CNRS </a:t>
            </a:r>
            <a:r>
              <a:rPr lang="fr-FR" sz="1200" dirty="0">
                <a:solidFill>
                  <a:schemeClr val="tx1"/>
                </a:solidFill>
                <a:sym typeface="Wingdings" panose="05000000000000000000" pitchFamily="2" charset="2"/>
              </a:rPr>
              <a:t></a:t>
            </a:r>
            <a:r>
              <a:rPr lang="fr-FR" sz="1200" dirty="0">
                <a:solidFill>
                  <a:schemeClr val="tx1"/>
                </a:solidFill>
              </a:rPr>
              <a:t> Public</a:t>
            </a:r>
          </a:p>
        </p:txBody>
      </p:sp>
      <p:sp>
        <p:nvSpPr>
          <p:cNvPr id="18" name="ZoneTexte 17">
            <a:extLst>
              <a:ext uri="{FF2B5EF4-FFF2-40B4-BE49-F238E27FC236}">
                <a16:creationId xmlns:a16="http://schemas.microsoft.com/office/drawing/2014/main" id="{C9E87D42-6B5A-1F86-6160-89EEC5B53CCD}"/>
              </a:ext>
            </a:extLst>
          </p:cNvPr>
          <p:cNvSpPr txBox="1"/>
          <p:nvPr/>
        </p:nvSpPr>
        <p:spPr>
          <a:xfrm>
            <a:off x="2900624" y="2295329"/>
            <a:ext cx="1805008" cy="276999"/>
          </a:xfrm>
          <a:prstGeom prst="rect">
            <a:avLst/>
          </a:prstGeom>
          <a:noFill/>
        </p:spPr>
        <p:txBody>
          <a:bodyPr wrap="square" rtlCol="0">
            <a:spAutoFit/>
          </a:bodyPr>
          <a:lstStyle/>
          <a:p>
            <a:pPr algn="ctr"/>
            <a:r>
              <a:rPr lang="fr-FR" sz="1200" dirty="0"/>
              <a:t>Flux </a:t>
            </a:r>
            <a:r>
              <a:rPr lang="fr-FR" sz="1200" dirty="0" err="1"/>
              <a:t>Demat</a:t>
            </a:r>
            <a:r>
              <a:rPr lang="fr-FR" sz="1200" dirty="0"/>
              <a:t> Recette</a:t>
            </a:r>
          </a:p>
        </p:txBody>
      </p:sp>
      <p:sp>
        <p:nvSpPr>
          <p:cNvPr id="21" name="Rectangle : coins arrondis 20">
            <a:extLst>
              <a:ext uri="{FF2B5EF4-FFF2-40B4-BE49-F238E27FC236}">
                <a16:creationId xmlns:a16="http://schemas.microsoft.com/office/drawing/2014/main" id="{A69E3DE2-A9E6-653F-6E30-491EB123C8D9}"/>
              </a:ext>
            </a:extLst>
          </p:cNvPr>
          <p:cNvSpPr/>
          <p:nvPr/>
        </p:nvSpPr>
        <p:spPr>
          <a:xfrm>
            <a:off x="5941976" y="1673946"/>
            <a:ext cx="864096" cy="1275872"/>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Factures Public</a:t>
            </a:r>
          </a:p>
          <a:p>
            <a:pPr algn="ctr"/>
            <a:r>
              <a:rPr lang="fr-FR" sz="1200" dirty="0">
                <a:solidFill>
                  <a:schemeClr val="tx1"/>
                </a:solidFill>
              </a:rPr>
              <a:t>Privé</a:t>
            </a:r>
          </a:p>
          <a:p>
            <a:pPr algn="ctr"/>
            <a:endParaRPr lang="fr-FR" sz="1200" dirty="0">
              <a:solidFill>
                <a:schemeClr val="tx1"/>
              </a:solidFill>
            </a:endParaRPr>
          </a:p>
          <a:p>
            <a:pPr algn="ctr"/>
            <a:endParaRPr lang="fr-FR" sz="1200" dirty="0">
              <a:solidFill>
                <a:schemeClr val="tx1"/>
              </a:solidFill>
            </a:endParaRPr>
          </a:p>
          <a:p>
            <a:pPr algn="ctr"/>
            <a:endParaRPr lang="fr-FR" sz="1200" dirty="0">
              <a:solidFill>
                <a:schemeClr val="tx1"/>
              </a:solidFill>
            </a:endParaRPr>
          </a:p>
        </p:txBody>
      </p:sp>
      <p:sp>
        <p:nvSpPr>
          <p:cNvPr id="22" name="ZoneTexte 21">
            <a:extLst>
              <a:ext uri="{FF2B5EF4-FFF2-40B4-BE49-F238E27FC236}">
                <a16:creationId xmlns:a16="http://schemas.microsoft.com/office/drawing/2014/main" id="{9C6A2A4B-4B0E-1763-2747-25B594914505}"/>
              </a:ext>
            </a:extLst>
          </p:cNvPr>
          <p:cNvSpPr txBox="1"/>
          <p:nvPr/>
        </p:nvSpPr>
        <p:spPr>
          <a:xfrm>
            <a:off x="5886748" y="1203598"/>
            <a:ext cx="960519" cy="461665"/>
          </a:xfrm>
          <a:prstGeom prst="rect">
            <a:avLst/>
          </a:prstGeom>
          <a:noFill/>
        </p:spPr>
        <p:txBody>
          <a:bodyPr wrap="none" rtlCol="0">
            <a:spAutoFit/>
          </a:bodyPr>
          <a:lstStyle/>
          <a:p>
            <a:pPr algn="ctr"/>
            <a:r>
              <a:rPr lang="fr-FR" sz="1200" dirty="0"/>
              <a:t>Portail </a:t>
            </a:r>
          </a:p>
          <a:p>
            <a:pPr algn="ctr"/>
            <a:r>
              <a:rPr lang="fr-FR" sz="1200" dirty="0"/>
              <a:t>Chorus Pro</a:t>
            </a:r>
          </a:p>
        </p:txBody>
      </p:sp>
      <p:pic>
        <p:nvPicPr>
          <p:cNvPr id="24" name="Image 23">
            <a:extLst>
              <a:ext uri="{FF2B5EF4-FFF2-40B4-BE49-F238E27FC236}">
                <a16:creationId xmlns:a16="http://schemas.microsoft.com/office/drawing/2014/main" id="{9C0A8435-B85F-9A20-CB6D-EDF7CB2EA2DB}"/>
              </a:ext>
            </a:extLst>
          </p:cNvPr>
          <p:cNvPicPr>
            <a:picLocks noChangeAspect="1"/>
          </p:cNvPicPr>
          <p:nvPr/>
        </p:nvPicPr>
        <p:blipFill>
          <a:blip r:embed="rId4"/>
          <a:stretch>
            <a:fillRect/>
          </a:stretch>
        </p:blipFill>
        <p:spPr>
          <a:xfrm>
            <a:off x="1087485" y="1880764"/>
            <a:ext cx="326777" cy="356484"/>
          </a:xfrm>
          <a:prstGeom prst="rect">
            <a:avLst/>
          </a:prstGeom>
        </p:spPr>
      </p:pic>
      <p:sp>
        <p:nvSpPr>
          <p:cNvPr id="27" name="Rectangle : coins arrondis 26">
            <a:extLst>
              <a:ext uri="{FF2B5EF4-FFF2-40B4-BE49-F238E27FC236}">
                <a16:creationId xmlns:a16="http://schemas.microsoft.com/office/drawing/2014/main" id="{9D81BABD-93A6-966D-B914-F51B7A0CDA98}"/>
              </a:ext>
            </a:extLst>
          </p:cNvPr>
          <p:cNvSpPr/>
          <p:nvPr/>
        </p:nvSpPr>
        <p:spPr>
          <a:xfrm>
            <a:off x="2725412" y="2933905"/>
            <a:ext cx="2808312" cy="398995"/>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CNRS </a:t>
            </a:r>
            <a:r>
              <a:rPr lang="fr-FR" sz="1200" dirty="0">
                <a:solidFill>
                  <a:schemeClr val="tx1"/>
                </a:solidFill>
                <a:sym typeface="Wingdings" panose="05000000000000000000" pitchFamily="2" charset="2"/>
              </a:rPr>
              <a:t></a:t>
            </a:r>
            <a:r>
              <a:rPr lang="fr-FR" sz="1200" dirty="0">
                <a:solidFill>
                  <a:schemeClr val="tx1"/>
                </a:solidFill>
              </a:rPr>
              <a:t> Privé</a:t>
            </a:r>
          </a:p>
        </p:txBody>
      </p:sp>
      <p:sp>
        <p:nvSpPr>
          <p:cNvPr id="28" name="Rectangle : coins arrondis 27">
            <a:extLst>
              <a:ext uri="{FF2B5EF4-FFF2-40B4-BE49-F238E27FC236}">
                <a16:creationId xmlns:a16="http://schemas.microsoft.com/office/drawing/2014/main" id="{0959C014-22F2-0D7B-0DA3-DBFD9ECDD9C8}"/>
              </a:ext>
            </a:extLst>
          </p:cNvPr>
          <p:cNvSpPr/>
          <p:nvPr/>
        </p:nvSpPr>
        <p:spPr>
          <a:xfrm>
            <a:off x="498640" y="2337750"/>
            <a:ext cx="864096" cy="995150"/>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Public</a:t>
            </a:r>
          </a:p>
          <a:p>
            <a:pPr algn="ctr"/>
            <a:r>
              <a:rPr lang="fr-FR" sz="1200" dirty="0">
                <a:solidFill>
                  <a:schemeClr val="tx1"/>
                </a:solidFill>
              </a:rPr>
              <a:t>Privé</a:t>
            </a:r>
          </a:p>
        </p:txBody>
      </p:sp>
      <p:sp>
        <p:nvSpPr>
          <p:cNvPr id="29" name="Rectangle : coins arrondis 28">
            <a:extLst>
              <a:ext uri="{FF2B5EF4-FFF2-40B4-BE49-F238E27FC236}">
                <a16:creationId xmlns:a16="http://schemas.microsoft.com/office/drawing/2014/main" id="{6178D98F-83DA-246C-77CA-1BB1121B4912}"/>
              </a:ext>
            </a:extLst>
          </p:cNvPr>
          <p:cNvSpPr/>
          <p:nvPr/>
        </p:nvSpPr>
        <p:spPr>
          <a:xfrm>
            <a:off x="1782921" y="1687051"/>
            <a:ext cx="566052" cy="1645849"/>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F</a:t>
            </a:r>
          </a:p>
          <a:p>
            <a:pPr algn="ctr"/>
            <a:endParaRPr lang="fr-FR" sz="1200" dirty="0">
              <a:solidFill>
                <a:schemeClr val="tx1"/>
              </a:solidFill>
            </a:endParaRPr>
          </a:p>
          <a:p>
            <a:pPr algn="ctr"/>
            <a:endParaRPr lang="fr-FR" sz="1200" dirty="0">
              <a:solidFill>
                <a:schemeClr val="tx1"/>
              </a:solidFill>
            </a:endParaRPr>
          </a:p>
          <a:p>
            <a:pPr algn="ctr"/>
            <a:endParaRPr lang="fr-FR" sz="1200" dirty="0">
              <a:solidFill>
                <a:schemeClr val="tx1"/>
              </a:solidFill>
            </a:endParaRPr>
          </a:p>
          <a:p>
            <a:pPr algn="ctr"/>
            <a:endParaRPr lang="fr-FR" sz="1200" dirty="0">
              <a:solidFill>
                <a:schemeClr val="tx1"/>
              </a:solidFill>
            </a:endParaRPr>
          </a:p>
          <a:p>
            <a:pPr algn="ctr"/>
            <a:r>
              <a:rPr lang="fr-FR" sz="1200" dirty="0">
                <a:solidFill>
                  <a:schemeClr val="tx1"/>
                </a:solidFill>
              </a:rPr>
              <a:t>C</a:t>
            </a:r>
          </a:p>
        </p:txBody>
      </p:sp>
      <p:sp>
        <p:nvSpPr>
          <p:cNvPr id="30" name="Rectangle : coins arrondis 29">
            <a:extLst>
              <a:ext uri="{FF2B5EF4-FFF2-40B4-BE49-F238E27FC236}">
                <a16:creationId xmlns:a16="http://schemas.microsoft.com/office/drawing/2014/main" id="{5443EE9D-0178-8340-EE6A-A7D23FB1FC18}"/>
              </a:ext>
            </a:extLst>
          </p:cNvPr>
          <p:cNvSpPr/>
          <p:nvPr/>
        </p:nvSpPr>
        <p:spPr>
          <a:xfrm>
            <a:off x="2005332" y="1880033"/>
            <a:ext cx="381839" cy="1645849"/>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BFC</a:t>
            </a:r>
          </a:p>
        </p:txBody>
      </p:sp>
      <p:sp>
        <p:nvSpPr>
          <p:cNvPr id="31" name="ZoneTexte 30">
            <a:extLst>
              <a:ext uri="{FF2B5EF4-FFF2-40B4-BE49-F238E27FC236}">
                <a16:creationId xmlns:a16="http://schemas.microsoft.com/office/drawing/2014/main" id="{BA0EA01A-FAEC-17EB-5318-970B25BB1853}"/>
              </a:ext>
            </a:extLst>
          </p:cNvPr>
          <p:cNvSpPr txBox="1"/>
          <p:nvPr/>
        </p:nvSpPr>
        <p:spPr>
          <a:xfrm>
            <a:off x="1789308" y="2157730"/>
            <a:ext cx="295274" cy="646331"/>
          </a:xfrm>
          <a:prstGeom prst="rect">
            <a:avLst/>
          </a:prstGeom>
          <a:noFill/>
        </p:spPr>
        <p:txBody>
          <a:bodyPr wrap="none" rtlCol="0">
            <a:spAutoFit/>
          </a:bodyPr>
          <a:lstStyle/>
          <a:p>
            <a:r>
              <a:rPr lang="fr-FR" sz="1200" dirty="0"/>
              <a:t>B</a:t>
            </a:r>
          </a:p>
          <a:p>
            <a:r>
              <a:rPr lang="fr-FR" sz="1200" dirty="0"/>
              <a:t>F</a:t>
            </a:r>
          </a:p>
          <a:p>
            <a:r>
              <a:rPr lang="fr-FR" sz="1200" dirty="0"/>
              <a:t>C</a:t>
            </a:r>
          </a:p>
        </p:txBody>
      </p:sp>
      <p:sp>
        <p:nvSpPr>
          <p:cNvPr id="32" name="Rectangle : coins arrondis 31">
            <a:extLst>
              <a:ext uri="{FF2B5EF4-FFF2-40B4-BE49-F238E27FC236}">
                <a16:creationId xmlns:a16="http://schemas.microsoft.com/office/drawing/2014/main" id="{E2B6D016-C6BF-B39D-3B04-8E4732155C70}"/>
              </a:ext>
            </a:extLst>
          </p:cNvPr>
          <p:cNvSpPr/>
          <p:nvPr/>
        </p:nvSpPr>
        <p:spPr>
          <a:xfrm>
            <a:off x="6081182" y="2336253"/>
            <a:ext cx="864096" cy="995150"/>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Factures Privé</a:t>
            </a:r>
          </a:p>
        </p:txBody>
      </p:sp>
      <p:sp>
        <p:nvSpPr>
          <p:cNvPr id="33" name="ZoneTexte 32">
            <a:extLst>
              <a:ext uri="{FF2B5EF4-FFF2-40B4-BE49-F238E27FC236}">
                <a16:creationId xmlns:a16="http://schemas.microsoft.com/office/drawing/2014/main" id="{7F76A9DC-3D63-4278-0481-E23C2F5D72C9}"/>
              </a:ext>
            </a:extLst>
          </p:cNvPr>
          <p:cNvSpPr txBox="1"/>
          <p:nvPr/>
        </p:nvSpPr>
        <p:spPr>
          <a:xfrm>
            <a:off x="3297866" y="967829"/>
            <a:ext cx="2037737" cy="307777"/>
          </a:xfrm>
          <a:prstGeom prst="rect">
            <a:avLst/>
          </a:prstGeom>
          <a:solidFill>
            <a:schemeClr val="accent3">
              <a:lumMod val="40000"/>
              <a:lumOff val="60000"/>
            </a:schemeClr>
          </a:solidFill>
          <a:ln>
            <a:solidFill>
              <a:schemeClr val="accent1">
                <a:shade val="15000"/>
              </a:schemeClr>
            </a:solidFill>
          </a:ln>
        </p:spPr>
        <p:txBody>
          <a:bodyPr wrap="none" rtlCol="0">
            <a:spAutoFit/>
          </a:bodyPr>
          <a:lstStyle/>
          <a:p>
            <a:r>
              <a:rPr lang="fr-FR" sz="1400" dirty="0"/>
              <a:t>Périmètre CNRS cible :</a:t>
            </a:r>
          </a:p>
        </p:txBody>
      </p:sp>
      <p:sp>
        <p:nvSpPr>
          <p:cNvPr id="37" name="ZoneTexte 36">
            <a:extLst>
              <a:ext uri="{FF2B5EF4-FFF2-40B4-BE49-F238E27FC236}">
                <a16:creationId xmlns:a16="http://schemas.microsoft.com/office/drawing/2014/main" id="{42E9F57C-FEBC-5220-92EC-5A891A0FC5A4}"/>
              </a:ext>
            </a:extLst>
          </p:cNvPr>
          <p:cNvSpPr txBox="1"/>
          <p:nvPr/>
        </p:nvSpPr>
        <p:spPr>
          <a:xfrm>
            <a:off x="1479967" y="1268892"/>
            <a:ext cx="1003801" cy="461665"/>
          </a:xfrm>
          <a:prstGeom prst="rect">
            <a:avLst/>
          </a:prstGeom>
          <a:noFill/>
        </p:spPr>
        <p:txBody>
          <a:bodyPr wrap="none" rtlCol="0">
            <a:spAutoFit/>
          </a:bodyPr>
          <a:lstStyle/>
          <a:p>
            <a:pPr algn="ctr"/>
            <a:r>
              <a:rPr lang="fr-FR" sz="1200" dirty="0"/>
              <a:t>BFC Clients</a:t>
            </a:r>
          </a:p>
          <a:p>
            <a:pPr algn="ctr"/>
            <a:r>
              <a:rPr lang="fr-FR" sz="1200" dirty="0"/>
              <a:t>Factures</a:t>
            </a:r>
          </a:p>
        </p:txBody>
      </p:sp>
      <p:sp>
        <p:nvSpPr>
          <p:cNvPr id="42" name="ZoneTexte 41">
            <a:extLst>
              <a:ext uri="{FF2B5EF4-FFF2-40B4-BE49-F238E27FC236}">
                <a16:creationId xmlns:a16="http://schemas.microsoft.com/office/drawing/2014/main" id="{DE462AF4-39AC-C542-29D8-6144578AB12D}"/>
              </a:ext>
            </a:extLst>
          </p:cNvPr>
          <p:cNvSpPr txBox="1"/>
          <p:nvPr/>
        </p:nvSpPr>
        <p:spPr>
          <a:xfrm>
            <a:off x="5511526" y="3252869"/>
            <a:ext cx="1508746" cy="276999"/>
          </a:xfrm>
          <a:prstGeom prst="rect">
            <a:avLst/>
          </a:prstGeom>
          <a:solidFill>
            <a:schemeClr val="accent2">
              <a:lumMod val="40000"/>
              <a:lumOff val="60000"/>
            </a:schemeClr>
          </a:solidFill>
          <a:ln>
            <a:solidFill>
              <a:schemeClr val="tx1"/>
            </a:solidFill>
          </a:ln>
        </p:spPr>
        <p:txBody>
          <a:bodyPr wrap="none" rtlCol="0">
            <a:spAutoFit/>
          </a:bodyPr>
          <a:lstStyle/>
          <a:p>
            <a:r>
              <a:rPr lang="fr-FR" sz="1200" dirty="0"/>
              <a:t>Statuts cycle de vie</a:t>
            </a:r>
          </a:p>
        </p:txBody>
      </p:sp>
      <p:sp>
        <p:nvSpPr>
          <p:cNvPr id="43" name="ZoneTexte 42">
            <a:extLst>
              <a:ext uri="{FF2B5EF4-FFF2-40B4-BE49-F238E27FC236}">
                <a16:creationId xmlns:a16="http://schemas.microsoft.com/office/drawing/2014/main" id="{B2639F46-4F12-EF85-9568-B81F2D48CEA8}"/>
              </a:ext>
            </a:extLst>
          </p:cNvPr>
          <p:cNvSpPr txBox="1"/>
          <p:nvPr/>
        </p:nvSpPr>
        <p:spPr>
          <a:xfrm>
            <a:off x="5580112" y="3320891"/>
            <a:ext cx="1508746" cy="276999"/>
          </a:xfrm>
          <a:prstGeom prst="rect">
            <a:avLst/>
          </a:prstGeom>
          <a:solidFill>
            <a:schemeClr val="accent3">
              <a:lumMod val="40000"/>
              <a:lumOff val="60000"/>
            </a:schemeClr>
          </a:solidFill>
          <a:ln>
            <a:solidFill>
              <a:schemeClr val="tx1"/>
            </a:solidFill>
          </a:ln>
        </p:spPr>
        <p:txBody>
          <a:bodyPr wrap="none" rtlCol="0">
            <a:spAutoFit/>
          </a:bodyPr>
          <a:lstStyle/>
          <a:p>
            <a:r>
              <a:rPr lang="fr-FR" sz="1200" dirty="0"/>
              <a:t>Statuts cycle de vie</a:t>
            </a:r>
          </a:p>
        </p:txBody>
      </p:sp>
      <p:pic>
        <p:nvPicPr>
          <p:cNvPr id="45" name="Image 44">
            <a:extLst>
              <a:ext uri="{FF2B5EF4-FFF2-40B4-BE49-F238E27FC236}">
                <a16:creationId xmlns:a16="http://schemas.microsoft.com/office/drawing/2014/main" id="{28AE51D4-EDC3-6C22-173B-1DE92976F5E8}"/>
              </a:ext>
            </a:extLst>
          </p:cNvPr>
          <p:cNvPicPr>
            <a:picLocks noChangeAspect="1"/>
          </p:cNvPicPr>
          <p:nvPr/>
        </p:nvPicPr>
        <p:blipFill>
          <a:blip r:embed="rId5"/>
          <a:stretch>
            <a:fillRect/>
          </a:stretch>
        </p:blipFill>
        <p:spPr>
          <a:xfrm>
            <a:off x="1371298" y="2537363"/>
            <a:ext cx="299841" cy="313168"/>
          </a:xfrm>
          <a:prstGeom prst="rect">
            <a:avLst/>
          </a:prstGeom>
        </p:spPr>
      </p:pic>
      <p:sp>
        <p:nvSpPr>
          <p:cNvPr id="47" name="Flèche : droite à entaille 46">
            <a:extLst>
              <a:ext uri="{FF2B5EF4-FFF2-40B4-BE49-F238E27FC236}">
                <a16:creationId xmlns:a16="http://schemas.microsoft.com/office/drawing/2014/main" id="{1F20BB2E-5EAC-946F-D482-C34213AD18DB}"/>
              </a:ext>
            </a:extLst>
          </p:cNvPr>
          <p:cNvSpPr/>
          <p:nvPr/>
        </p:nvSpPr>
        <p:spPr>
          <a:xfrm>
            <a:off x="1362736" y="2237248"/>
            <a:ext cx="368659" cy="155082"/>
          </a:xfrm>
          <a:prstGeom prst="notchedRightArrow">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1918A45B-4543-C223-1A68-79EFC65090D4}"/>
              </a:ext>
            </a:extLst>
          </p:cNvPr>
          <p:cNvSpPr txBox="1"/>
          <p:nvPr/>
        </p:nvSpPr>
        <p:spPr>
          <a:xfrm>
            <a:off x="1271472" y="2040359"/>
            <a:ext cx="562975" cy="230832"/>
          </a:xfrm>
          <a:prstGeom prst="rect">
            <a:avLst/>
          </a:prstGeom>
          <a:noFill/>
        </p:spPr>
        <p:txBody>
          <a:bodyPr wrap="none" rtlCol="0">
            <a:spAutoFit/>
          </a:bodyPr>
          <a:lstStyle/>
          <a:p>
            <a:r>
              <a:rPr lang="fr-FR" sz="900" dirty="0"/>
              <a:t>Manuel</a:t>
            </a:r>
          </a:p>
        </p:txBody>
      </p:sp>
      <p:sp>
        <p:nvSpPr>
          <p:cNvPr id="49" name="Flèche : droite à entaille 48">
            <a:extLst>
              <a:ext uri="{FF2B5EF4-FFF2-40B4-BE49-F238E27FC236}">
                <a16:creationId xmlns:a16="http://schemas.microsoft.com/office/drawing/2014/main" id="{9EF8298F-0B00-05AB-8666-31FE9934BEEA}"/>
              </a:ext>
            </a:extLst>
          </p:cNvPr>
          <p:cNvSpPr/>
          <p:nvPr/>
        </p:nvSpPr>
        <p:spPr>
          <a:xfrm>
            <a:off x="1391284" y="3023780"/>
            <a:ext cx="368659" cy="155082"/>
          </a:xfrm>
          <a:prstGeom prst="notchedRight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ZoneTexte 49">
            <a:extLst>
              <a:ext uri="{FF2B5EF4-FFF2-40B4-BE49-F238E27FC236}">
                <a16:creationId xmlns:a16="http://schemas.microsoft.com/office/drawing/2014/main" id="{27FC4E33-602C-A3D3-4195-1F15ABDF4AB3}"/>
              </a:ext>
            </a:extLst>
          </p:cNvPr>
          <p:cNvSpPr txBox="1"/>
          <p:nvPr/>
        </p:nvSpPr>
        <p:spPr>
          <a:xfrm>
            <a:off x="1311158" y="2862667"/>
            <a:ext cx="453970" cy="230832"/>
          </a:xfrm>
          <a:prstGeom prst="rect">
            <a:avLst/>
          </a:prstGeom>
          <a:noFill/>
        </p:spPr>
        <p:txBody>
          <a:bodyPr wrap="none" rtlCol="0">
            <a:spAutoFit/>
          </a:bodyPr>
          <a:lstStyle/>
          <a:p>
            <a:r>
              <a:rPr lang="fr-FR" sz="900" dirty="0"/>
              <a:t>Auto.</a:t>
            </a:r>
          </a:p>
        </p:txBody>
      </p:sp>
      <p:sp>
        <p:nvSpPr>
          <p:cNvPr id="51" name="Flèche : droite à entaille 50">
            <a:extLst>
              <a:ext uri="{FF2B5EF4-FFF2-40B4-BE49-F238E27FC236}">
                <a16:creationId xmlns:a16="http://schemas.microsoft.com/office/drawing/2014/main" id="{18827A37-D39C-65BE-6984-10F57D2ECD26}"/>
              </a:ext>
            </a:extLst>
          </p:cNvPr>
          <p:cNvSpPr/>
          <p:nvPr/>
        </p:nvSpPr>
        <p:spPr>
          <a:xfrm>
            <a:off x="2380667" y="1786624"/>
            <a:ext cx="368659" cy="155082"/>
          </a:xfrm>
          <a:prstGeom prst="notchedRightArrow">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Flèche : droite à entaille 52">
            <a:extLst>
              <a:ext uri="{FF2B5EF4-FFF2-40B4-BE49-F238E27FC236}">
                <a16:creationId xmlns:a16="http://schemas.microsoft.com/office/drawing/2014/main" id="{6FEBA5FD-775C-D688-A18C-67E1166E7EC4}"/>
              </a:ext>
            </a:extLst>
          </p:cNvPr>
          <p:cNvSpPr/>
          <p:nvPr/>
        </p:nvSpPr>
        <p:spPr>
          <a:xfrm>
            <a:off x="2332912" y="3055861"/>
            <a:ext cx="368659" cy="155082"/>
          </a:xfrm>
          <a:prstGeom prst="notchedRight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Flèche : droite à entaille 53">
            <a:extLst>
              <a:ext uri="{FF2B5EF4-FFF2-40B4-BE49-F238E27FC236}">
                <a16:creationId xmlns:a16="http://schemas.microsoft.com/office/drawing/2014/main" id="{22C5B825-D44A-A651-D8CF-906766B45F69}"/>
              </a:ext>
            </a:extLst>
          </p:cNvPr>
          <p:cNvSpPr/>
          <p:nvPr/>
        </p:nvSpPr>
        <p:spPr>
          <a:xfrm>
            <a:off x="5553041" y="1835020"/>
            <a:ext cx="368659" cy="155082"/>
          </a:xfrm>
          <a:prstGeom prst="notchedRightArrow">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Flèche : droite à entaille 54">
            <a:extLst>
              <a:ext uri="{FF2B5EF4-FFF2-40B4-BE49-F238E27FC236}">
                <a16:creationId xmlns:a16="http://schemas.microsoft.com/office/drawing/2014/main" id="{FFB699DE-6493-7EE2-C8BD-75808EEE3606}"/>
              </a:ext>
            </a:extLst>
          </p:cNvPr>
          <p:cNvSpPr/>
          <p:nvPr/>
        </p:nvSpPr>
        <p:spPr>
          <a:xfrm>
            <a:off x="5565858" y="2653587"/>
            <a:ext cx="368659" cy="155082"/>
          </a:xfrm>
          <a:prstGeom prst="notchedRightArrow">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56">
            <a:extLst>
              <a:ext uri="{FF2B5EF4-FFF2-40B4-BE49-F238E27FC236}">
                <a16:creationId xmlns:a16="http://schemas.microsoft.com/office/drawing/2014/main" id="{8E8A61C9-0B0B-57EE-C9A0-6E67BE889ABF}"/>
              </a:ext>
            </a:extLst>
          </p:cNvPr>
          <p:cNvSpPr txBox="1"/>
          <p:nvPr/>
        </p:nvSpPr>
        <p:spPr>
          <a:xfrm>
            <a:off x="660706" y="3723878"/>
            <a:ext cx="3653564" cy="784830"/>
          </a:xfrm>
          <a:prstGeom prst="rect">
            <a:avLst/>
          </a:prstGeom>
          <a:noFill/>
        </p:spPr>
        <p:txBody>
          <a:bodyPr wrap="none" rtlCol="0">
            <a:spAutoFit/>
          </a:bodyPr>
          <a:lstStyle/>
          <a:p>
            <a:pPr marL="171450" indent="-171450">
              <a:buFontTx/>
              <a:buChar char="-"/>
            </a:pPr>
            <a:endParaRPr lang="fr-FR" sz="900" b="1" dirty="0"/>
          </a:p>
          <a:p>
            <a:pPr marL="171450" indent="-171450">
              <a:buFontTx/>
              <a:buChar char="-"/>
            </a:pPr>
            <a:r>
              <a:rPr lang="fr-FR" sz="900" b="1" dirty="0"/>
              <a:t>Annuaire : </a:t>
            </a:r>
          </a:p>
          <a:p>
            <a:pPr marL="628650" lvl="1" indent="-171450">
              <a:buFontTx/>
              <a:buChar char="-"/>
            </a:pPr>
            <a:r>
              <a:rPr lang="fr-FR" sz="900" dirty="0"/>
              <a:t>Nouveau format et flux Public et Privé</a:t>
            </a:r>
          </a:p>
          <a:p>
            <a:pPr marL="628650" lvl="1" indent="-171450">
              <a:buFontTx/>
              <a:buChar char="-"/>
            </a:pPr>
            <a:r>
              <a:rPr lang="fr-FR" sz="900" dirty="0"/>
              <a:t>Automatisation de la mise à jour de BFC (API)</a:t>
            </a:r>
          </a:p>
          <a:p>
            <a:pPr marL="628650" lvl="1" indent="-171450">
              <a:buFontTx/>
              <a:buChar char="-"/>
            </a:pPr>
            <a:r>
              <a:rPr lang="fr-FR" sz="900" dirty="0"/>
              <a:t>Impacts BFC de nouvelles caractéristiques Chorus Pro </a:t>
            </a:r>
          </a:p>
        </p:txBody>
      </p:sp>
      <p:sp>
        <p:nvSpPr>
          <p:cNvPr id="58" name="ZoneTexte 57">
            <a:extLst>
              <a:ext uri="{FF2B5EF4-FFF2-40B4-BE49-F238E27FC236}">
                <a16:creationId xmlns:a16="http://schemas.microsoft.com/office/drawing/2014/main" id="{FE8CE421-E9AD-F99D-0254-C8B91948C331}"/>
              </a:ext>
            </a:extLst>
          </p:cNvPr>
          <p:cNvSpPr txBox="1"/>
          <p:nvPr/>
        </p:nvSpPr>
        <p:spPr>
          <a:xfrm>
            <a:off x="687821" y="4512191"/>
            <a:ext cx="3820277" cy="507831"/>
          </a:xfrm>
          <a:prstGeom prst="rect">
            <a:avLst/>
          </a:prstGeom>
          <a:noFill/>
        </p:spPr>
        <p:txBody>
          <a:bodyPr wrap="none" rtlCol="0">
            <a:spAutoFit/>
          </a:bodyPr>
          <a:lstStyle/>
          <a:p>
            <a:pPr marL="171450" indent="-171450">
              <a:buFontTx/>
              <a:buChar char="-"/>
            </a:pPr>
            <a:r>
              <a:rPr lang="fr-FR" sz="900" b="1" dirty="0"/>
              <a:t>Flux Recette (e-</a:t>
            </a:r>
            <a:r>
              <a:rPr lang="fr-FR" sz="900" b="1" dirty="0" err="1"/>
              <a:t>Invoicing</a:t>
            </a:r>
            <a:r>
              <a:rPr lang="fr-FR" sz="900" b="1" dirty="0"/>
              <a:t>) : </a:t>
            </a:r>
          </a:p>
          <a:p>
            <a:pPr marL="628650" lvl="1" indent="-171450">
              <a:buFontTx/>
              <a:buChar char="-"/>
            </a:pPr>
            <a:r>
              <a:rPr lang="fr-FR" sz="900" dirty="0"/>
              <a:t>Mise en place du flux CNRS vers Privé à la norme AFNOR</a:t>
            </a:r>
          </a:p>
          <a:p>
            <a:pPr marL="628650" lvl="1" indent="-171450">
              <a:buFontTx/>
              <a:buChar char="-"/>
            </a:pPr>
            <a:r>
              <a:rPr lang="fr-FR" sz="900" dirty="0"/>
              <a:t>Impacts BFC des caractéristiques de tiers / factures</a:t>
            </a:r>
          </a:p>
        </p:txBody>
      </p:sp>
      <p:sp>
        <p:nvSpPr>
          <p:cNvPr id="59" name="ZoneTexte 58">
            <a:extLst>
              <a:ext uri="{FF2B5EF4-FFF2-40B4-BE49-F238E27FC236}">
                <a16:creationId xmlns:a16="http://schemas.microsoft.com/office/drawing/2014/main" id="{3D38EA26-B55C-99CC-1EC9-DE121D8B4AB0}"/>
              </a:ext>
            </a:extLst>
          </p:cNvPr>
          <p:cNvSpPr txBox="1"/>
          <p:nvPr/>
        </p:nvSpPr>
        <p:spPr>
          <a:xfrm>
            <a:off x="4964369" y="3892694"/>
            <a:ext cx="3278462" cy="923330"/>
          </a:xfrm>
          <a:prstGeom prst="rect">
            <a:avLst/>
          </a:prstGeom>
          <a:noFill/>
        </p:spPr>
        <p:txBody>
          <a:bodyPr wrap="none" rtlCol="0">
            <a:spAutoFit/>
          </a:bodyPr>
          <a:lstStyle/>
          <a:p>
            <a:endParaRPr lang="fr-FR" sz="900" b="1" dirty="0"/>
          </a:p>
          <a:p>
            <a:r>
              <a:rPr lang="fr-FR" sz="900" b="1" dirty="0"/>
              <a:t>Flux Dépense : </a:t>
            </a:r>
            <a:r>
              <a:rPr lang="fr-FR" sz="900" dirty="0"/>
              <a:t>pas d’évolution prévue</a:t>
            </a:r>
          </a:p>
          <a:p>
            <a:endParaRPr lang="fr-FR" sz="900" dirty="0"/>
          </a:p>
          <a:p>
            <a:endParaRPr lang="fr-FR" sz="900" dirty="0"/>
          </a:p>
          <a:p>
            <a:endParaRPr lang="fr-FR" sz="900" dirty="0"/>
          </a:p>
          <a:p>
            <a:r>
              <a:rPr lang="fr-FR" sz="900" b="1" dirty="0"/>
              <a:t>+ Flux e-</a:t>
            </a:r>
            <a:r>
              <a:rPr lang="fr-FR" sz="900" b="1" dirty="0" err="1"/>
              <a:t>Reporting</a:t>
            </a:r>
            <a:r>
              <a:rPr lang="fr-FR" sz="900" b="1" dirty="0"/>
              <a:t> Dépense, </a:t>
            </a:r>
            <a:r>
              <a:rPr lang="fr-FR" sz="900" dirty="0"/>
              <a:t>non envisagé en janvier 2026</a:t>
            </a:r>
          </a:p>
        </p:txBody>
      </p:sp>
      <p:pic>
        <p:nvPicPr>
          <p:cNvPr id="61" name="Image 60">
            <a:extLst>
              <a:ext uri="{FF2B5EF4-FFF2-40B4-BE49-F238E27FC236}">
                <a16:creationId xmlns:a16="http://schemas.microsoft.com/office/drawing/2014/main" id="{40C05BFB-434F-4FCA-DEC4-125111F1C7F4}"/>
              </a:ext>
            </a:extLst>
          </p:cNvPr>
          <p:cNvPicPr>
            <a:picLocks noChangeAspect="1"/>
          </p:cNvPicPr>
          <p:nvPr/>
        </p:nvPicPr>
        <p:blipFill>
          <a:blip r:embed="rId6"/>
          <a:stretch>
            <a:fillRect/>
          </a:stretch>
        </p:blipFill>
        <p:spPr>
          <a:xfrm>
            <a:off x="4464008" y="3928504"/>
            <a:ext cx="180000" cy="515454"/>
          </a:xfrm>
          <a:prstGeom prst="rect">
            <a:avLst/>
          </a:prstGeom>
        </p:spPr>
      </p:pic>
      <p:pic>
        <p:nvPicPr>
          <p:cNvPr id="62" name="Image 61">
            <a:extLst>
              <a:ext uri="{FF2B5EF4-FFF2-40B4-BE49-F238E27FC236}">
                <a16:creationId xmlns:a16="http://schemas.microsoft.com/office/drawing/2014/main" id="{4919666B-4CF8-725C-A4B6-F80FEC9801B9}"/>
              </a:ext>
            </a:extLst>
          </p:cNvPr>
          <p:cNvPicPr>
            <a:picLocks noChangeAspect="1"/>
          </p:cNvPicPr>
          <p:nvPr/>
        </p:nvPicPr>
        <p:blipFill>
          <a:blip r:embed="rId7"/>
          <a:stretch>
            <a:fillRect/>
          </a:stretch>
        </p:blipFill>
        <p:spPr>
          <a:xfrm>
            <a:off x="4464008" y="4484651"/>
            <a:ext cx="180000" cy="509333"/>
          </a:xfrm>
          <a:prstGeom prst="rect">
            <a:avLst/>
          </a:prstGeom>
        </p:spPr>
      </p:pic>
      <p:pic>
        <p:nvPicPr>
          <p:cNvPr id="63" name="Image 62">
            <a:extLst>
              <a:ext uri="{FF2B5EF4-FFF2-40B4-BE49-F238E27FC236}">
                <a16:creationId xmlns:a16="http://schemas.microsoft.com/office/drawing/2014/main" id="{257ED786-1959-4E29-C690-C6FC97690D49}"/>
              </a:ext>
            </a:extLst>
          </p:cNvPr>
          <p:cNvPicPr>
            <a:picLocks noChangeAspect="1"/>
          </p:cNvPicPr>
          <p:nvPr/>
        </p:nvPicPr>
        <p:blipFill>
          <a:blip r:embed="rId8"/>
          <a:stretch>
            <a:fillRect/>
          </a:stretch>
        </p:blipFill>
        <p:spPr>
          <a:xfrm>
            <a:off x="8712480" y="3948960"/>
            <a:ext cx="180000" cy="494998"/>
          </a:xfrm>
          <a:prstGeom prst="rect">
            <a:avLst/>
          </a:prstGeom>
        </p:spPr>
      </p:pic>
      <p:sp>
        <p:nvSpPr>
          <p:cNvPr id="64" name="Flèche : droite 63">
            <a:extLst>
              <a:ext uri="{FF2B5EF4-FFF2-40B4-BE49-F238E27FC236}">
                <a16:creationId xmlns:a16="http://schemas.microsoft.com/office/drawing/2014/main" id="{2923DBEA-62AD-DE49-F093-35F7DECAB3DA}"/>
              </a:ext>
            </a:extLst>
          </p:cNvPr>
          <p:cNvSpPr/>
          <p:nvPr/>
        </p:nvSpPr>
        <p:spPr>
          <a:xfrm rot="19335637">
            <a:off x="4007896" y="4028261"/>
            <a:ext cx="260329" cy="140418"/>
          </a:xfrm>
          <a:prstGeom prst="rightArrow">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Flèche : droite 64">
            <a:extLst>
              <a:ext uri="{FF2B5EF4-FFF2-40B4-BE49-F238E27FC236}">
                <a16:creationId xmlns:a16="http://schemas.microsoft.com/office/drawing/2014/main" id="{BDA228FB-1CFC-E29A-2932-2CC392D3473C}"/>
              </a:ext>
            </a:extLst>
          </p:cNvPr>
          <p:cNvSpPr/>
          <p:nvPr/>
        </p:nvSpPr>
        <p:spPr>
          <a:xfrm>
            <a:off x="3998199" y="4562030"/>
            <a:ext cx="260329" cy="140418"/>
          </a:xfrm>
          <a:prstGeom prst="rightArrow">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Flèche : droite 65">
            <a:extLst>
              <a:ext uri="{FF2B5EF4-FFF2-40B4-BE49-F238E27FC236}">
                <a16:creationId xmlns:a16="http://schemas.microsoft.com/office/drawing/2014/main" id="{F087C33D-2C2B-6444-DC6D-6CCE8AC2631F}"/>
              </a:ext>
            </a:extLst>
          </p:cNvPr>
          <p:cNvSpPr/>
          <p:nvPr/>
        </p:nvSpPr>
        <p:spPr>
          <a:xfrm>
            <a:off x="8247711" y="4159524"/>
            <a:ext cx="260329" cy="140418"/>
          </a:xfrm>
          <a:prstGeom prst="rightArrow">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Rectangle : coins arrondis 67">
            <a:extLst>
              <a:ext uri="{FF2B5EF4-FFF2-40B4-BE49-F238E27FC236}">
                <a16:creationId xmlns:a16="http://schemas.microsoft.com/office/drawing/2014/main" id="{F4AE89CA-7091-69D8-A4B0-EB88E9B0AA8A}"/>
              </a:ext>
            </a:extLst>
          </p:cNvPr>
          <p:cNvSpPr/>
          <p:nvPr/>
        </p:nvSpPr>
        <p:spPr>
          <a:xfrm>
            <a:off x="7380312" y="127201"/>
            <a:ext cx="864096" cy="324959"/>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Existant</a:t>
            </a:r>
          </a:p>
        </p:txBody>
      </p:sp>
      <p:sp>
        <p:nvSpPr>
          <p:cNvPr id="69" name="Rectangle : coins arrondis 68">
            <a:extLst>
              <a:ext uri="{FF2B5EF4-FFF2-40B4-BE49-F238E27FC236}">
                <a16:creationId xmlns:a16="http://schemas.microsoft.com/office/drawing/2014/main" id="{551D929D-EA4E-1D0B-4076-A589795AA854}"/>
              </a:ext>
            </a:extLst>
          </p:cNvPr>
          <p:cNvSpPr/>
          <p:nvPr/>
        </p:nvSpPr>
        <p:spPr>
          <a:xfrm>
            <a:off x="8100392" y="259388"/>
            <a:ext cx="864000" cy="324000"/>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Cible</a:t>
            </a:r>
          </a:p>
        </p:txBody>
      </p:sp>
      <p:sp>
        <p:nvSpPr>
          <p:cNvPr id="3" name="Rectangle : coins arrondis 2">
            <a:extLst>
              <a:ext uri="{FF2B5EF4-FFF2-40B4-BE49-F238E27FC236}">
                <a16:creationId xmlns:a16="http://schemas.microsoft.com/office/drawing/2014/main" id="{69561792-8146-FC81-0F5F-734E3FA4C196}"/>
              </a:ext>
            </a:extLst>
          </p:cNvPr>
          <p:cNvSpPr/>
          <p:nvPr/>
        </p:nvSpPr>
        <p:spPr>
          <a:xfrm>
            <a:off x="7113829" y="1141617"/>
            <a:ext cx="1822875" cy="2599364"/>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 coins arrondis 1">
            <a:extLst>
              <a:ext uri="{FF2B5EF4-FFF2-40B4-BE49-F238E27FC236}">
                <a16:creationId xmlns:a16="http://schemas.microsoft.com/office/drawing/2014/main" id="{ADA4BC5A-E064-2FB6-6B7F-EECE8F6CE5DF}"/>
              </a:ext>
            </a:extLst>
          </p:cNvPr>
          <p:cNvSpPr/>
          <p:nvPr/>
        </p:nvSpPr>
        <p:spPr>
          <a:xfrm>
            <a:off x="7128501" y="1239628"/>
            <a:ext cx="1793529" cy="623631"/>
          </a:xfrm>
          <a:prstGeom prst="roundRect">
            <a:avLst/>
          </a:prstGeom>
          <a:solidFill>
            <a:schemeClr val="accent1">
              <a:lumMod val="75000"/>
              <a:lumOff val="25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ZoneTexte 66">
            <a:extLst>
              <a:ext uri="{FF2B5EF4-FFF2-40B4-BE49-F238E27FC236}">
                <a16:creationId xmlns:a16="http://schemas.microsoft.com/office/drawing/2014/main" id="{836F84BD-6238-887E-D5EA-849017836AD7}"/>
              </a:ext>
            </a:extLst>
          </p:cNvPr>
          <p:cNvSpPr txBox="1"/>
          <p:nvPr/>
        </p:nvSpPr>
        <p:spPr>
          <a:xfrm>
            <a:off x="7126591" y="1203598"/>
            <a:ext cx="1780767" cy="2492990"/>
          </a:xfrm>
          <a:prstGeom prst="rect">
            <a:avLst/>
          </a:prstGeom>
          <a:noFill/>
          <a:ln>
            <a:noFill/>
          </a:ln>
        </p:spPr>
        <p:txBody>
          <a:bodyPr wrap="square" rtlCol="0">
            <a:spAutoFit/>
          </a:bodyPr>
          <a:lstStyle/>
          <a:p>
            <a:r>
              <a:rPr lang="fr-FR" sz="1200" b="1" dirty="0">
                <a:solidFill>
                  <a:schemeClr val="bg1"/>
                </a:solidFill>
              </a:rPr>
              <a:t>+ Flux totalement nouveaux : </a:t>
            </a:r>
          </a:p>
          <a:p>
            <a:r>
              <a:rPr lang="fr-FR" sz="1200" dirty="0">
                <a:solidFill>
                  <a:schemeClr val="bg1"/>
                </a:solidFill>
              </a:rPr>
              <a:t>e-</a:t>
            </a:r>
            <a:r>
              <a:rPr lang="fr-FR" sz="1200" dirty="0" err="1">
                <a:solidFill>
                  <a:schemeClr val="bg1"/>
                </a:solidFill>
              </a:rPr>
              <a:t>Reporting</a:t>
            </a:r>
            <a:r>
              <a:rPr lang="fr-FR" sz="1200" dirty="0">
                <a:solidFill>
                  <a:schemeClr val="bg1"/>
                </a:solidFill>
              </a:rPr>
              <a:t> (agrégé) :</a:t>
            </a:r>
          </a:p>
          <a:p>
            <a:endParaRPr lang="fr-FR" sz="1200" dirty="0"/>
          </a:p>
          <a:p>
            <a:pPr marL="171450" indent="-171450">
              <a:buFontTx/>
              <a:buChar char="-"/>
            </a:pPr>
            <a:r>
              <a:rPr lang="fr-FR" sz="1200" dirty="0"/>
              <a:t>Factures Clients UE et hors UE</a:t>
            </a:r>
          </a:p>
          <a:p>
            <a:pPr marL="171450" indent="-171450">
              <a:buFontTx/>
              <a:buChar char="-"/>
            </a:pPr>
            <a:endParaRPr lang="fr-FR" sz="1200" dirty="0"/>
          </a:p>
          <a:p>
            <a:pPr marL="171450" indent="-171450">
              <a:buFontTx/>
              <a:buChar char="-"/>
            </a:pPr>
            <a:r>
              <a:rPr lang="fr-FR" sz="1200" dirty="0"/>
              <a:t>Factures Fournisseurs UE et hors UE</a:t>
            </a:r>
          </a:p>
          <a:p>
            <a:pPr marL="171450" indent="-171450">
              <a:buFontTx/>
              <a:buChar char="-"/>
            </a:pPr>
            <a:endParaRPr lang="fr-FR" sz="1200" dirty="0"/>
          </a:p>
          <a:p>
            <a:pPr marL="171450" indent="-171450">
              <a:buFontTx/>
              <a:buChar char="-"/>
            </a:pPr>
            <a:r>
              <a:rPr lang="fr-FR" sz="1200" dirty="0"/>
              <a:t>Factures vers des particuliers-colloques</a:t>
            </a:r>
          </a:p>
        </p:txBody>
      </p:sp>
      <p:sp>
        <p:nvSpPr>
          <p:cNvPr id="4" name="ZoneTexte 3">
            <a:extLst>
              <a:ext uri="{FF2B5EF4-FFF2-40B4-BE49-F238E27FC236}">
                <a16:creationId xmlns:a16="http://schemas.microsoft.com/office/drawing/2014/main" id="{F74CEBBE-2BE3-0115-8FAB-C3BE69EB1A6E}"/>
              </a:ext>
            </a:extLst>
          </p:cNvPr>
          <p:cNvSpPr txBox="1"/>
          <p:nvPr/>
        </p:nvSpPr>
        <p:spPr>
          <a:xfrm>
            <a:off x="184727" y="3601191"/>
            <a:ext cx="4794902" cy="307777"/>
          </a:xfrm>
          <a:prstGeom prst="rect">
            <a:avLst/>
          </a:prstGeom>
          <a:noFill/>
        </p:spPr>
        <p:txBody>
          <a:bodyPr wrap="none" rtlCol="0">
            <a:spAutoFit/>
          </a:bodyPr>
          <a:lstStyle/>
          <a:p>
            <a:r>
              <a:rPr lang="fr-FR" sz="1400" b="1" dirty="0"/>
              <a:t>Evolutions majeures identifiées sur les flux existants :</a:t>
            </a:r>
          </a:p>
        </p:txBody>
      </p:sp>
      <p:pic>
        <p:nvPicPr>
          <p:cNvPr id="5" name="Image 4">
            <a:extLst>
              <a:ext uri="{FF2B5EF4-FFF2-40B4-BE49-F238E27FC236}">
                <a16:creationId xmlns:a16="http://schemas.microsoft.com/office/drawing/2014/main" id="{4650A0F6-2431-160F-AE74-15D808F61580}"/>
              </a:ext>
            </a:extLst>
          </p:cNvPr>
          <p:cNvPicPr>
            <a:picLocks noChangeAspect="1"/>
          </p:cNvPicPr>
          <p:nvPr/>
        </p:nvPicPr>
        <p:blipFill>
          <a:blip r:embed="rId7"/>
          <a:stretch>
            <a:fillRect/>
          </a:stretch>
        </p:blipFill>
        <p:spPr>
          <a:xfrm>
            <a:off x="8735464" y="4510689"/>
            <a:ext cx="180000" cy="509333"/>
          </a:xfrm>
          <a:prstGeom prst="rect">
            <a:avLst/>
          </a:prstGeom>
        </p:spPr>
      </p:pic>
      <p:sp>
        <p:nvSpPr>
          <p:cNvPr id="6" name="Flèche : droite 5">
            <a:extLst>
              <a:ext uri="{FF2B5EF4-FFF2-40B4-BE49-F238E27FC236}">
                <a16:creationId xmlns:a16="http://schemas.microsoft.com/office/drawing/2014/main" id="{D32D321F-083E-C27F-EAB1-B4E0FC7BB106}"/>
              </a:ext>
            </a:extLst>
          </p:cNvPr>
          <p:cNvSpPr/>
          <p:nvPr/>
        </p:nvSpPr>
        <p:spPr>
          <a:xfrm rot="19335637">
            <a:off x="8256320" y="4670605"/>
            <a:ext cx="260329" cy="140418"/>
          </a:xfrm>
          <a:prstGeom prst="rightArrow">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08E77706-6993-2100-9F5F-3AC6CF5E0CCE}"/>
              </a:ext>
            </a:extLst>
          </p:cNvPr>
          <p:cNvSpPr/>
          <p:nvPr/>
        </p:nvSpPr>
        <p:spPr>
          <a:xfrm>
            <a:off x="611560" y="3904681"/>
            <a:ext cx="4190495" cy="55886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218993AF-4C8C-5053-AC84-E249DE378633}"/>
              </a:ext>
            </a:extLst>
          </p:cNvPr>
          <p:cNvSpPr/>
          <p:nvPr/>
        </p:nvSpPr>
        <p:spPr>
          <a:xfrm>
            <a:off x="611560" y="4456155"/>
            <a:ext cx="4190495" cy="56967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54075D67-52AB-8D56-43CF-DE81DC006AFF}"/>
              </a:ext>
            </a:extLst>
          </p:cNvPr>
          <p:cNvSpPr/>
          <p:nvPr/>
        </p:nvSpPr>
        <p:spPr>
          <a:xfrm>
            <a:off x="4851201" y="3909374"/>
            <a:ext cx="4085503" cy="111064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15253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403747E-49A5-9AAE-B520-1AEEAE73D917}"/>
              </a:ext>
            </a:extLst>
          </p:cNvPr>
          <p:cNvSpPr>
            <a:spLocks noGrp="1"/>
          </p:cNvSpPr>
          <p:nvPr>
            <p:ph type="body" sz="quarter" idx="14"/>
          </p:nvPr>
        </p:nvSpPr>
        <p:spPr/>
        <p:txBody>
          <a:bodyPr/>
          <a:lstStyle/>
          <a:p>
            <a:r>
              <a:rPr lang="fr-FR" dirty="0"/>
              <a:t>03</a:t>
            </a:r>
          </a:p>
        </p:txBody>
      </p:sp>
      <p:sp>
        <p:nvSpPr>
          <p:cNvPr id="3" name="Espace réservé du texte 2">
            <a:extLst>
              <a:ext uri="{FF2B5EF4-FFF2-40B4-BE49-F238E27FC236}">
                <a16:creationId xmlns:a16="http://schemas.microsoft.com/office/drawing/2014/main" id="{0173FDE6-E1B5-9D7C-338D-05CF8AE6EE56}"/>
              </a:ext>
            </a:extLst>
          </p:cNvPr>
          <p:cNvSpPr>
            <a:spLocks noGrp="1"/>
          </p:cNvSpPr>
          <p:nvPr>
            <p:ph type="body" sz="quarter" idx="17"/>
          </p:nvPr>
        </p:nvSpPr>
        <p:spPr>
          <a:xfrm>
            <a:off x="1817770" y="2175487"/>
            <a:ext cx="6912807" cy="923330"/>
          </a:xfrm>
        </p:spPr>
        <p:txBody>
          <a:bodyPr/>
          <a:lstStyle/>
          <a:p>
            <a:r>
              <a:rPr lang="fr-FR" dirty="0"/>
              <a:t>Identification des cas d’usage métier au CNRS</a:t>
            </a:r>
          </a:p>
        </p:txBody>
      </p:sp>
    </p:spTree>
    <p:extLst>
      <p:ext uri="{BB962C8B-B14F-4D97-AF65-F5344CB8AC3E}">
        <p14:creationId xmlns:p14="http://schemas.microsoft.com/office/powerpoint/2010/main" val="2555913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A6D422B9-5B00-EEE0-7349-05930BA5F379}"/>
              </a:ext>
            </a:extLst>
          </p:cNvPr>
          <p:cNvSpPr/>
          <p:nvPr/>
        </p:nvSpPr>
        <p:spPr>
          <a:xfrm>
            <a:off x="226685" y="4572487"/>
            <a:ext cx="8496944" cy="453216"/>
          </a:xfrm>
          <a:prstGeom prst="roundRect">
            <a:avLst/>
          </a:prstGeom>
          <a:solidFill>
            <a:schemeClr val="accent1">
              <a:lumMod val="75000"/>
              <a:lumOff val="25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539CE5BD-E2E9-EB81-4294-8547A654453D}"/>
              </a:ext>
            </a:extLst>
          </p:cNvPr>
          <p:cNvSpPr/>
          <p:nvPr/>
        </p:nvSpPr>
        <p:spPr>
          <a:xfrm>
            <a:off x="106255" y="1885335"/>
            <a:ext cx="5847526" cy="2486035"/>
          </a:xfrm>
          <a:prstGeom prst="roundRect">
            <a:avLst/>
          </a:prstGeom>
          <a:solidFill>
            <a:schemeClr val="bg1"/>
          </a:solidFill>
          <a:ln w="19050">
            <a:solidFill>
              <a:schemeClr val="accent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 coins arrondis 2">
            <a:extLst>
              <a:ext uri="{FF2B5EF4-FFF2-40B4-BE49-F238E27FC236}">
                <a16:creationId xmlns:a16="http://schemas.microsoft.com/office/drawing/2014/main" id="{D5EFFB57-B4C5-8637-85C0-D072576D89DA}"/>
              </a:ext>
            </a:extLst>
          </p:cNvPr>
          <p:cNvSpPr/>
          <p:nvPr/>
        </p:nvSpPr>
        <p:spPr>
          <a:xfrm>
            <a:off x="6084168" y="1635646"/>
            <a:ext cx="2880320" cy="2846268"/>
          </a:xfrm>
          <a:prstGeom prst="roundRect">
            <a:avLst/>
          </a:prstGeom>
          <a:solidFill>
            <a:schemeClr val="accent3">
              <a:lumMod val="40000"/>
              <a:lumOff val="60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Rectangle : coins arrondis 1">
            <a:extLst>
              <a:ext uri="{FF2B5EF4-FFF2-40B4-BE49-F238E27FC236}">
                <a16:creationId xmlns:a16="http://schemas.microsoft.com/office/drawing/2014/main" id="{21E2DE7D-D59B-C3F7-4DD9-CCE503D28438}"/>
              </a:ext>
            </a:extLst>
          </p:cNvPr>
          <p:cNvSpPr/>
          <p:nvPr/>
        </p:nvSpPr>
        <p:spPr>
          <a:xfrm>
            <a:off x="226685" y="984980"/>
            <a:ext cx="8496944" cy="453216"/>
          </a:xfrm>
          <a:prstGeom prst="roundRect">
            <a:avLst/>
          </a:prstGeom>
          <a:solidFill>
            <a:schemeClr val="accent1">
              <a:lumMod val="75000"/>
              <a:lumOff val="25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A13074F6-2933-8EB8-CFCD-81B037472987}"/>
              </a:ext>
            </a:extLst>
          </p:cNvPr>
          <p:cNvSpPr>
            <a:spLocks noGrp="1"/>
          </p:cNvSpPr>
          <p:nvPr>
            <p:ph type="body" sz="quarter" idx="10"/>
          </p:nvPr>
        </p:nvSpPr>
        <p:spPr/>
        <p:txBody>
          <a:bodyPr/>
          <a:lstStyle/>
          <a:p>
            <a:r>
              <a:rPr lang="fr-FR" dirty="0"/>
              <a:t>Identification des cas d’usage au CNRS</a:t>
            </a:r>
          </a:p>
        </p:txBody>
      </p:sp>
      <p:sp>
        <p:nvSpPr>
          <p:cNvPr id="8" name="Espace réservé du texte 7">
            <a:extLst>
              <a:ext uri="{FF2B5EF4-FFF2-40B4-BE49-F238E27FC236}">
                <a16:creationId xmlns:a16="http://schemas.microsoft.com/office/drawing/2014/main" id="{B30BBC16-1B6E-452B-6DF3-6C3F045165C0}"/>
              </a:ext>
            </a:extLst>
          </p:cNvPr>
          <p:cNvSpPr>
            <a:spLocks noGrp="1"/>
          </p:cNvSpPr>
          <p:nvPr>
            <p:ph type="body" sz="quarter" idx="11"/>
          </p:nvPr>
        </p:nvSpPr>
        <p:spPr>
          <a:xfrm>
            <a:off x="359567" y="552259"/>
            <a:ext cx="8424863" cy="256480"/>
          </a:xfrm>
        </p:spPr>
        <p:txBody>
          <a:bodyPr/>
          <a:lstStyle/>
          <a:p>
            <a:r>
              <a:rPr lang="fr-FR" dirty="0"/>
              <a:t>Démarche attendue de la DGFIP</a:t>
            </a:r>
          </a:p>
        </p:txBody>
      </p:sp>
      <p:sp>
        <p:nvSpPr>
          <p:cNvPr id="9" name="Espace réservé du texte 8">
            <a:extLst>
              <a:ext uri="{FF2B5EF4-FFF2-40B4-BE49-F238E27FC236}">
                <a16:creationId xmlns:a16="http://schemas.microsoft.com/office/drawing/2014/main" id="{8D2A1EF5-499D-4001-D19F-BC3A4CEEE385}"/>
              </a:ext>
            </a:extLst>
          </p:cNvPr>
          <p:cNvSpPr>
            <a:spLocks noGrp="1"/>
          </p:cNvSpPr>
          <p:nvPr>
            <p:ph type="body" sz="quarter" idx="13"/>
          </p:nvPr>
        </p:nvSpPr>
        <p:spPr>
          <a:xfrm>
            <a:off x="367888" y="987573"/>
            <a:ext cx="8416544" cy="453215"/>
          </a:xfrm>
        </p:spPr>
        <p:txBody>
          <a:bodyPr/>
          <a:lstStyle/>
          <a:p>
            <a:pPr>
              <a:lnSpc>
                <a:spcPct val="100000"/>
              </a:lnSpc>
            </a:pPr>
            <a:r>
              <a:rPr lang="fr-FR" sz="1400" dirty="0">
                <a:solidFill>
                  <a:schemeClr val="bg1"/>
                </a:solidFill>
              </a:rPr>
              <a:t>L’objectif de la DGFIP consiste à s’assurer de la convergence des cas d’usage spécifiques à la sphère publique vers les cas d’usage de la sphère privée, documentés par l’AFNOR</a:t>
            </a:r>
          </a:p>
        </p:txBody>
      </p:sp>
      <p:sp>
        <p:nvSpPr>
          <p:cNvPr id="4" name="ZoneTexte 3">
            <a:extLst>
              <a:ext uri="{FF2B5EF4-FFF2-40B4-BE49-F238E27FC236}">
                <a16:creationId xmlns:a16="http://schemas.microsoft.com/office/drawing/2014/main" id="{CD84B678-5B91-BF86-8590-A4197D929C34}"/>
              </a:ext>
            </a:extLst>
          </p:cNvPr>
          <p:cNvSpPr txBox="1"/>
          <p:nvPr/>
        </p:nvSpPr>
        <p:spPr>
          <a:xfrm>
            <a:off x="179512" y="4108327"/>
            <a:ext cx="3273653" cy="215444"/>
          </a:xfrm>
          <a:prstGeom prst="rect">
            <a:avLst/>
          </a:prstGeom>
          <a:noFill/>
        </p:spPr>
        <p:txBody>
          <a:bodyPr wrap="none" rtlCol="0">
            <a:spAutoFit/>
          </a:bodyPr>
          <a:lstStyle/>
          <a:p>
            <a:r>
              <a:rPr lang="fr-FR" sz="8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RFE - WEBINAIRE FACTURATION ÉLECTRONIQUE -Mercredi 14 janvier 2026</a:t>
            </a:r>
            <a:endParaRPr lang="fr-FR" sz="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6" name="Image 5">
            <a:extLst>
              <a:ext uri="{FF2B5EF4-FFF2-40B4-BE49-F238E27FC236}">
                <a16:creationId xmlns:a16="http://schemas.microsoft.com/office/drawing/2014/main" id="{A42B2E5A-AC75-7C69-589D-602F6D6326BB}"/>
              </a:ext>
            </a:extLst>
          </p:cNvPr>
          <p:cNvPicPr>
            <a:picLocks noChangeAspect="1"/>
          </p:cNvPicPr>
          <p:nvPr/>
        </p:nvPicPr>
        <p:blipFill>
          <a:blip r:embed="rId3"/>
          <a:stretch>
            <a:fillRect/>
          </a:stretch>
        </p:blipFill>
        <p:spPr>
          <a:xfrm>
            <a:off x="299942" y="2097975"/>
            <a:ext cx="5569451" cy="2010352"/>
          </a:xfrm>
          <a:prstGeom prst="rect">
            <a:avLst/>
          </a:prstGeom>
        </p:spPr>
      </p:pic>
      <p:sp>
        <p:nvSpPr>
          <p:cNvPr id="14" name="Espace réservé du texte 8">
            <a:extLst>
              <a:ext uri="{FF2B5EF4-FFF2-40B4-BE49-F238E27FC236}">
                <a16:creationId xmlns:a16="http://schemas.microsoft.com/office/drawing/2014/main" id="{D62ACDF9-3648-2E21-EFB5-129DDB003C77}"/>
              </a:ext>
            </a:extLst>
          </p:cNvPr>
          <p:cNvSpPr txBox="1">
            <a:spLocks/>
          </p:cNvSpPr>
          <p:nvPr/>
        </p:nvSpPr>
        <p:spPr>
          <a:xfrm>
            <a:off x="6133839" y="1888788"/>
            <a:ext cx="2650591" cy="2593125"/>
          </a:xfrm>
          <a:prstGeom prst="rect">
            <a:avLst/>
          </a:prstGeom>
        </p:spPr>
        <p:txBody>
          <a:bodyPr wrap="square" lIns="0" tIns="0" rIns="0" bIns="0">
            <a:noAutofit/>
          </a:bodyPr>
          <a:lstStyle>
            <a:lvl1pPr marL="0" indent="0" algn="l" defTabSz="685800" rtl="0" eaLnBrk="1" latinLnBrk="0" hangingPunct="1">
              <a:lnSpc>
                <a:spcPts val="1335"/>
              </a:lnSpc>
              <a:spcBef>
                <a:spcPts val="0"/>
              </a:spcBef>
              <a:buFont typeface="Arial" panose="020B0604020202020204" pitchFamily="34" charset="0"/>
              <a:buNone/>
              <a:defRPr sz="1200" b="1" i="0" kern="1200">
                <a:solidFill>
                  <a:schemeClr val="accent1"/>
                </a:solidFill>
                <a:latin typeface="Arial" panose="020B0604020202020204" pitchFamily="34" charset="0"/>
                <a:ea typeface="+mn-ea"/>
                <a:cs typeface="Arial" panose="020B0604020202020204" pitchFamily="34" charset="0"/>
              </a:defRPr>
            </a:lvl1pPr>
            <a:lvl2pPr marL="0" indent="-214313" algn="l" defTabSz="685800" rtl="0" eaLnBrk="1" latinLnBrk="0" hangingPunct="1">
              <a:lnSpc>
                <a:spcPts val="1335"/>
              </a:lnSpc>
              <a:spcBef>
                <a:spcPts val="0"/>
              </a:spcBef>
              <a:buFont typeface="Arial" panose="020B0604020202020204" pitchFamily="34" charset="0"/>
              <a:buChar char="•"/>
              <a:defRPr sz="1200" b="1" i="0" kern="1200">
                <a:solidFill>
                  <a:schemeClr val="accent1"/>
                </a:solidFill>
                <a:latin typeface="Arial" panose="020B0604020202020204" pitchFamily="34" charset="0"/>
                <a:ea typeface="+mn-ea"/>
                <a:cs typeface="Arial" panose="020B0604020202020204" pitchFamily="34" charset="0"/>
              </a:defRPr>
            </a:lvl2pPr>
            <a:lvl3pPr marL="540000" indent="-214313" algn="l" defTabSz="685800" rtl="0" eaLnBrk="1" latinLnBrk="0" hangingPunct="1">
              <a:lnSpc>
                <a:spcPts val="1335"/>
              </a:lnSpc>
              <a:spcBef>
                <a:spcPts val="0"/>
              </a:spcBef>
              <a:buFont typeface="Wingdings" pitchFamily="2" charset="2"/>
              <a:buChar char="Ø"/>
              <a:defRPr sz="1050" b="1" i="0" kern="1200">
                <a:solidFill>
                  <a:schemeClr val="accent1"/>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ts val="2685"/>
              </a:lnSpc>
              <a:spcBef>
                <a:spcPts val="375"/>
              </a:spcBef>
              <a:buFont typeface="Arial" panose="020B0604020202020204" pitchFamily="34" charset="0"/>
              <a:buNone/>
              <a:defRPr sz="2550" b="1" i="0" kern="1200">
                <a:solidFill>
                  <a:srgbClr val="11284B"/>
                </a:solidFill>
                <a:latin typeface="IBM Plex Sans SemiBold" panose="020B0503050203000203" pitchFamily="34" charset="0"/>
                <a:ea typeface="+mn-ea"/>
                <a:cs typeface="+mn-cs"/>
              </a:defRPr>
            </a:lvl4pPr>
            <a:lvl5pPr marL="1371600" indent="0" algn="l" defTabSz="685800" rtl="0" eaLnBrk="1" latinLnBrk="0" hangingPunct="1">
              <a:lnSpc>
                <a:spcPts val="2685"/>
              </a:lnSpc>
              <a:spcBef>
                <a:spcPts val="375"/>
              </a:spcBef>
              <a:buFont typeface="Arial" panose="020B0604020202020204" pitchFamily="34" charset="0"/>
              <a:buNone/>
              <a:defRPr sz="2550" b="1" i="0" kern="1200">
                <a:solidFill>
                  <a:srgbClr val="11284B"/>
                </a:solidFill>
                <a:latin typeface="IBM Plex Sans SemiBold" panose="020B0503050203000203"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endParaRPr lang="fr-FR" sz="1000" dirty="0">
              <a:solidFill>
                <a:schemeClr val="tx1"/>
              </a:solidFill>
            </a:endParaRPr>
          </a:p>
          <a:p>
            <a:pPr algn="just"/>
            <a:endParaRPr lang="fr-FR" sz="1000" dirty="0">
              <a:solidFill>
                <a:schemeClr val="tx1"/>
              </a:solidFill>
            </a:endParaRPr>
          </a:p>
          <a:p>
            <a:pPr algn="just"/>
            <a:r>
              <a:rPr lang="fr-FR" sz="1000" dirty="0">
                <a:solidFill>
                  <a:schemeClr val="tx1"/>
                </a:solidFill>
              </a:rPr>
              <a:t>En janvier 2026, la DGFIP attend des OPN : </a:t>
            </a:r>
          </a:p>
          <a:p>
            <a:pPr algn="just"/>
            <a:endParaRPr lang="fr-FR" sz="1000" b="0" dirty="0">
              <a:solidFill>
                <a:schemeClr val="tx1"/>
              </a:solidFill>
            </a:endParaRPr>
          </a:p>
          <a:p>
            <a:pPr marL="171450" indent="-171450" algn="just">
              <a:lnSpc>
                <a:spcPct val="100000"/>
              </a:lnSpc>
              <a:buFont typeface="Wingdings" panose="05000000000000000000" pitchFamily="2" charset="2"/>
              <a:buChar char="§"/>
            </a:pPr>
            <a:r>
              <a:rPr lang="fr-FR" sz="1000" dirty="0">
                <a:solidFill>
                  <a:schemeClr val="tx1"/>
                </a:solidFill>
              </a:rPr>
              <a:t>La collecte préalable des cas d’usage exhaustifs afin d’identifier les cas non couverts par la norme AFNOR</a:t>
            </a:r>
          </a:p>
          <a:p>
            <a:pPr marL="171450" indent="-171450" algn="just">
              <a:lnSpc>
                <a:spcPct val="100000"/>
              </a:lnSpc>
              <a:buFont typeface="Wingdings" panose="05000000000000000000" pitchFamily="2" charset="2"/>
              <a:buChar char="§"/>
            </a:pPr>
            <a:endParaRPr lang="fr-FR" sz="1000" b="0" dirty="0">
              <a:solidFill>
                <a:schemeClr val="tx1"/>
              </a:solidFill>
            </a:endParaRPr>
          </a:p>
          <a:p>
            <a:pPr marL="171450" indent="-171450" algn="just">
              <a:lnSpc>
                <a:spcPct val="100000"/>
              </a:lnSpc>
              <a:buFont typeface="Wingdings" panose="05000000000000000000" pitchFamily="2" charset="2"/>
              <a:buChar char="§"/>
            </a:pPr>
            <a:r>
              <a:rPr lang="fr-FR" sz="1000" dirty="0">
                <a:solidFill>
                  <a:schemeClr val="tx1"/>
                </a:solidFill>
              </a:rPr>
              <a:t>Un engagement à participer aux groupes de travail DGFIP / AIFE / AFNOR</a:t>
            </a:r>
            <a:endParaRPr lang="fr-FR" sz="1000" b="0" dirty="0">
              <a:solidFill>
                <a:schemeClr val="tx1"/>
              </a:solidFill>
            </a:endParaRPr>
          </a:p>
        </p:txBody>
      </p:sp>
      <p:sp>
        <p:nvSpPr>
          <p:cNvPr id="10" name="Espace réservé du texte 8">
            <a:extLst>
              <a:ext uri="{FF2B5EF4-FFF2-40B4-BE49-F238E27FC236}">
                <a16:creationId xmlns:a16="http://schemas.microsoft.com/office/drawing/2014/main" id="{96982832-2C23-D228-30EE-2889F678AB84}"/>
              </a:ext>
            </a:extLst>
          </p:cNvPr>
          <p:cNvSpPr txBox="1">
            <a:spLocks/>
          </p:cNvSpPr>
          <p:nvPr/>
        </p:nvSpPr>
        <p:spPr>
          <a:xfrm>
            <a:off x="322279" y="4663529"/>
            <a:ext cx="8282169" cy="284485"/>
          </a:xfrm>
          <a:prstGeom prst="rect">
            <a:avLst/>
          </a:prstGeom>
        </p:spPr>
        <p:txBody>
          <a:bodyPr wrap="square" lIns="0" tIns="0" rIns="0" bIns="0">
            <a:noAutofit/>
          </a:bodyPr>
          <a:lstStyle>
            <a:lvl1pPr marL="0" indent="0" algn="l" defTabSz="685800" rtl="0" eaLnBrk="1" latinLnBrk="0" hangingPunct="1">
              <a:lnSpc>
                <a:spcPts val="1335"/>
              </a:lnSpc>
              <a:spcBef>
                <a:spcPts val="0"/>
              </a:spcBef>
              <a:buFont typeface="Arial" panose="020B0604020202020204" pitchFamily="34" charset="0"/>
              <a:buNone/>
              <a:defRPr sz="1200" b="1" i="0" kern="1200">
                <a:solidFill>
                  <a:schemeClr val="accent1"/>
                </a:solidFill>
                <a:latin typeface="Arial" panose="020B0604020202020204" pitchFamily="34" charset="0"/>
                <a:ea typeface="+mn-ea"/>
                <a:cs typeface="Arial" panose="020B0604020202020204" pitchFamily="34" charset="0"/>
              </a:defRPr>
            </a:lvl1pPr>
            <a:lvl2pPr marL="0" indent="-214313" algn="l" defTabSz="685800" rtl="0" eaLnBrk="1" latinLnBrk="0" hangingPunct="1">
              <a:lnSpc>
                <a:spcPts val="1335"/>
              </a:lnSpc>
              <a:spcBef>
                <a:spcPts val="0"/>
              </a:spcBef>
              <a:buFont typeface="Arial" panose="020B0604020202020204" pitchFamily="34" charset="0"/>
              <a:buChar char="•"/>
              <a:defRPr sz="1200" b="1" i="0" kern="1200">
                <a:solidFill>
                  <a:schemeClr val="accent1"/>
                </a:solidFill>
                <a:latin typeface="Arial" panose="020B0604020202020204" pitchFamily="34" charset="0"/>
                <a:ea typeface="+mn-ea"/>
                <a:cs typeface="Arial" panose="020B0604020202020204" pitchFamily="34" charset="0"/>
              </a:defRPr>
            </a:lvl2pPr>
            <a:lvl3pPr marL="540000" indent="-214313" algn="l" defTabSz="685800" rtl="0" eaLnBrk="1" latinLnBrk="0" hangingPunct="1">
              <a:lnSpc>
                <a:spcPts val="1335"/>
              </a:lnSpc>
              <a:spcBef>
                <a:spcPts val="0"/>
              </a:spcBef>
              <a:buFont typeface="Wingdings" pitchFamily="2" charset="2"/>
              <a:buChar char="Ø"/>
              <a:defRPr sz="1050" b="1" i="0" kern="1200">
                <a:solidFill>
                  <a:schemeClr val="accent1"/>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ts val="2685"/>
              </a:lnSpc>
              <a:spcBef>
                <a:spcPts val="375"/>
              </a:spcBef>
              <a:buFont typeface="Arial" panose="020B0604020202020204" pitchFamily="34" charset="0"/>
              <a:buNone/>
              <a:defRPr sz="2550" b="1" i="0" kern="1200">
                <a:solidFill>
                  <a:srgbClr val="11284B"/>
                </a:solidFill>
                <a:latin typeface="IBM Plex Sans SemiBold" panose="020B0503050203000203" pitchFamily="34" charset="0"/>
                <a:ea typeface="+mn-ea"/>
                <a:cs typeface="+mn-cs"/>
              </a:defRPr>
            </a:lvl4pPr>
            <a:lvl5pPr marL="1371600" indent="0" algn="l" defTabSz="685800" rtl="0" eaLnBrk="1" latinLnBrk="0" hangingPunct="1">
              <a:lnSpc>
                <a:spcPts val="2685"/>
              </a:lnSpc>
              <a:spcBef>
                <a:spcPts val="375"/>
              </a:spcBef>
              <a:buFont typeface="Arial" panose="020B0604020202020204" pitchFamily="34" charset="0"/>
              <a:buNone/>
              <a:defRPr sz="2550" b="1" i="0" kern="1200">
                <a:solidFill>
                  <a:srgbClr val="11284B"/>
                </a:solidFill>
                <a:latin typeface="IBM Plex Sans SemiBold" panose="020B0503050203000203"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r>
              <a:rPr lang="fr-FR" dirty="0">
                <a:solidFill>
                  <a:schemeClr val="bg1"/>
                </a:solidFill>
              </a:rPr>
              <a:t>Ce travail a été réalisé par la MOA DCIF avec l’aide des </a:t>
            </a:r>
            <a:r>
              <a:rPr lang="fr-FR" dirty="0" err="1">
                <a:solidFill>
                  <a:schemeClr val="bg1"/>
                </a:solidFill>
              </a:rPr>
              <a:t>servicess</a:t>
            </a:r>
            <a:r>
              <a:rPr lang="fr-FR" dirty="0">
                <a:solidFill>
                  <a:schemeClr val="bg1"/>
                </a:solidFill>
              </a:rPr>
              <a:t> métiers. Il est présenté dans les deux pages suivantes</a:t>
            </a:r>
          </a:p>
        </p:txBody>
      </p:sp>
      <p:sp>
        <p:nvSpPr>
          <p:cNvPr id="13" name="Rectangle : coins arrondis 12">
            <a:extLst>
              <a:ext uri="{FF2B5EF4-FFF2-40B4-BE49-F238E27FC236}">
                <a16:creationId xmlns:a16="http://schemas.microsoft.com/office/drawing/2014/main" id="{9ECE8E81-2378-DA0D-999B-F8B1BA9C662F}"/>
              </a:ext>
            </a:extLst>
          </p:cNvPr>
          <p:cNvSpPr/>
          <p:nvPr/>
        </p:nvSpPr>
        <p:spPr>
          <a:xfrm>
            <a:off x="8100392" y="259388"/>
            <a:ext cx="864000" cy="324000"/>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Cible</a:t>
            </a:r>
          </a:p>
        </p:txBody>
      </p:sp>
    </p:spTree>
    <p:extLst>
      <p:ext uri="{BB962C8B-B14F-4D97-AF65-F5344CB8AC3E}">
        <p14:creationId xmlns:p14="http://schemas.microsoft.com/office/powerpoint/2010/main" val="3772419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ABC4ADFC-3C72-E423-2758-6805560569AF}"/>
              </a:ext>
            </a:extLst>
          </p:cNvPr>
          <p:cNvSpPr/>
          <p:nvPr/>
        </p:nvSpPr>
        <p:spPr>
          <a:xfrm>
            <a:off x="179512" y="1512797"/>
            <a:ext cx="8784976" cy="3503501"/>
          </a:xfrm>
          <a:prstGeom prst="roundRect">
            <a:avLst/>
          </a:prstGeom>
          <a:solidFill>
            <a:schemeClr val="accent3">
              <a:lumMod val="40000"/>
              <a:lumOff val="60000"/>
            </a:schemeClr>
          </a:solidFill>
          <a:ln w="19050">
            <a:solidFill>
              <a:schemeClr val="accent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 coins arrondis 1">
            <a:extLst>
              <a:ext uri="{FF2B5EF4-FFF2-40B4-BE49-F238E27FC236}">
                <a16:creationId xmlns:a16="http://schemas.microsoft.com/office/drawing/2014/main" id="{ABF80076-1220-6ADE-2E04-B450D63EA9BC}"/>
              </a:ext>
            </a:extLst>
          </p:cNvPr>
          <p:cNvSpPr/>
          <p:nvPr/>
        </p:nvSpPr>
        <p:spPr>
          <a:xfrm>
            <a:off x="323528" y="915566"/>
            <a:ext cx="8496944" cy="453216"/>
          </a:xfrm>
          <a:prstGeom prst="roundRect">
            <a:avLst/>
          </a:prstGeom>
          <a:solidFill>
            <a:schemeClr val="accent1">
              <a:lumMod val="75000"/>
              <a:lumOff val="25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A13074F6-2933-8EB8-CFCD-81B037472987}"/>
              </a:ext>
            </a:extLst>
          </p:cNvPr>
          <p:cNvSpPr>
            <a:spLocks noGrp="1"/>
          </p:cNvSpPr>
          <p:nvPr>
            <p:ph type="body" sz="quarter" idx="10"/>
          </p:nvPr>
        </p:nvSpPr>
        <p:spPr/>
        <p:txBody>
          <a:bodyPr/>
          <a:lstStyle/>
          <a:p>
            <a:r>
              <a:rPr lang="fr-FR" dirty="0"/>
              <a:t>Identification des cas d’usage au CNRS</a:t>
            </a:r>
          </a:p>
        </p:txBody>
      </p:sp>
      <p:sp>
        <p:nvSpPr>
          <p:cNvPr id="8" name="Espace réservé du texte 7">
            <a:extLst>
              <a:ext uri="{FF2B5EF4-FFF2-40B4-BE49-F238E27FC236}">
                <a16:creationId xmlns:a16="http://schemas.microsoft.com/office/drawing/2014/main" id="{B30BBC16-1B6E-452B-6DF3-6C3F045165C0}"/>
              </a:ext>
            </a:extLst>
          </p:cNvPr>
          <p:cNvSpPr>
            <a:spLocks noGrp="1"/>
          </p:cNvSpPr>
          <p:nvPr>
            <p:ph type="body" sz="quarter" idx="11"/>
          </p:nvPr>
        </p:nvSpPr>
        <p:spPr>
          <a:xfrm>
            <a:off x="359567" y="552259"/>
            <a:ext cx="8424863" cy="256480"/>
          </a:xfrm>
        </p:spPr>
        <p:txBody>
          <a:bodyPr/>
          <a:lstStyle/>
          <a:p>
            <a:r>
              <a:rPr lang="fr-FR" dirty="0"/>
              <a:t>Démarche mise en œuvre par la MOA DCIF</a:t>
            </a:r>
          </a:p>
        </p:txBody>
      </p:sp>
      <p:sp>
        <p:nvSpPr>
          <p:cNvPr id="9" name="Espace réservé du texte 8">
            <a:extLst>
              <a:ext uri="{FF2B5EF4-FFF2-40B4-BE49-F238E27FC236}">
                <a16:creationId xmlns:a16="http://schemas.microsoft.com/office/drawing/2014/main" id="{8D2A1EF5-499D-4001-D19F-BC3A4CEEE385}"/>
              </a:ext>
            </a:extLst>
          </p:cNvPr>
          <p:cNvSpPr>
            <a:spLocks noGrp="1"/>
          </p:cNvSpPr>
          <p:nvPr>
            <p:ph type="body" sz="quarter" idx="13"/>
          </p:nvPr>
        </p:nvSpPr>
        <p:spPr>
          <a:xfrm>
            <a:off x="367888" y="1059582"/>
            <a:ext cx="8416544" cy="3888432"/>
          </a:xfrm>
        </p:spPr>
        <p:txBody>
          <a:bodyPr/>
          <a:lstStyle/>
          <a:p>
            <a:pPr lvl="1" indent="0" algn="just">
              <a:lnSpc>
                <a:spcPct val="100000"/>
              </a:lnSpc>
              <a:buNone/>
            </a:pPr>
            <a:r>
              <a:rPr lang="fr-FR" sz="1400" dirty="0">
                <a:solidFill>
                  <a:schemeClr val="bg1"/>
                </a:solidFill>
                <a:latin typeface="+mn-lt"/>
              </a:rPr>
              <a:t>La démarche de la MOA DCIF a consisté à engager des actions par anticipation</a:t>
            </a:r>
          </a:p>
          <a:p>
            <a:pPr lvl="1" indent="0" algn="just">
              <a:lnSpc>
                <a:spcPct val="100000"/>
              </a:lnSpc>
              <a:buNone/>
            </a:pPr>
            <a:endParaRPr lang="fr-FR" u="sng" dirty="0">
              <a:latin typeface="+mn-lt"/>
            </a:endParaRPr>
          </a:p>
          <a:p>
            <a:pPr lvl="1" indent="0" algn="just">
              <a:lnSpc>
                <a:spcPct val="100000"/>
              </a:lnSpc>
              <a:buNone/>
            </a:pPr>
            <a:endParaRPr lang="fr-FR" u="sng" dirty="0">
              <a:latin typeface="+mn-lt"/>
            </a:endParaRPr>
          </a:p>
          <a:p>
            <a:pPr marL="285750" lvl="1" indent="-285750" algn="just">
              <a:lnSpc>
                <a:spcPct val="100000"/>
              </a:lnSpc>
              <a:buFont typeface="Wingdings" panose="05000000000000000000" pitchFamily="2" charset="2"/>
              <a:buChar char="§"/>
            </a:pPr>
            <a:r>
              <a:rPr lang="fr-FR" b="0" dirty="0">
                <a:latin typeface="+mn-lt"/>
              </a:rPr>
              <a:t>Reprendre les documents CNRS existants pour constituer un inventaire exhaustif des </a:t>
            </a:r>
            <a:r>
              <a:rPr lang="fr-FR" dirty="0">
                <a:latin typeface="+mn-lt"/>
              </a:rPr>
              <a:t>cas d’usage CNRS : Clients, Fournisseurs et Paie</a:t>
            </a:r>
          </a:p>
          <a:p>
            <a:pPr marL="285750" lvl="1" indent="-285750" algn="just">
              <a:lnSpc>
                <a:spcPct val="100000"/>
              </a:lnSpc>
              <a:buFont typeface="Wingdings" panose="05000000000000000000" pitchFamily="2" charset="2"/>
              <a:buChar char="§"/>
            </a:pPr>
            <a:endParaRPr lang="fr-FR" sz="600" dirty="0">
              <a:latin typeface="+mn-lt"/>
            </a:endParaRPr>
          </a:p>
          <a:p>
            <a:pPr marL="285750" lvl="1" indent="-285750" algn="just">
              <a:lnSpc>
                <a:spcPct val="100000"/>
              </a:lnSpc>
              <a:buFont typeface="Wingdings" panose="05000000000000000000" pitchFamily="2" charset="2"/>
              <a:buChar char="§"/>
            </a:pPr>
            <a:r>
              <a:rPr lang="fr-FR" dirty="0">
                <a:latin typeface="+mn-lt"/>
              </a:rPr>
              <a:t>Croiser les données comptables extraites de BFC sur l’année 2025</a:t>
            </a:r>
            <a:r>
              <a:rPr lang="fr-FR" b="0" dirty="0">
                <a:latin typeface="+mn-lt"/>
              </a:rPr>
              <a:t>, par grandes classes de comptes, pour confirmer le fonctionnement des processus métiers, notamment par le croisement des comptes généraux et des codes TVA </a:t>
            </a:r>
          </a:p>
          <a:p>
            <a:pPr marL="285750" lvl="1" indent="-285750" algn="just">
              <a:lnSpc>
                <a:spcPct val="100000"/>
              </a:lnSpc>
              <a:buFont typeface="Wingdings" panose="05000000000000000000" pitchFamily="2" charset="2"/>
              <a:buChar char="§"/>
            </a:pPr>
            <a:endParaRPr lang="fr-FR" sz="600" b="0" dirty="0">
              <a:latin typeface="+mn-lt"/>
            </a:endParaRPr>
          </a:p>
          <a:p>
            <a:pPr marL="285750" lvl="1" indent="-285750" algn="just">
              <a:lnSpc>
                <a:spcPct val="100000"/>
              </a:lnSpc>
              <a:buFont typeface="Wingdings" panose="05000000000000000000" pitchFamily="2" charset="2"/>
              <a:buChar char="§"/>
            </a:pPr>
            <a:r>
              <a:rPr lang="fr-FR" dirty="0">
                <a:latin typeface="+mn-lt"/>
              </a:rPr>
              <a:t>Consulter les experts métiers, ainsi que la DAJ pour enrichir cet inventaire</a:t>
            </a:r>
          </a:p>
          <a:p>
            <a:pPr marL="285750" lvl="1" indent="-285750" algn="just">
              <a:lnSpc>
                <a:spcPct val="100000"/>
              </a:lnSpc>
              <a:buFont typeface="Wingdings" panose="05000000000000000000" pitchFamily="2" charset="2"/>
              <a:buChar char="§"/>
            </a:pPr>
            <a:endParaRPr lang="fr-FR" sz="600" dirty="0">
              <a:latin typeface="+mn-lt"/>
            </a:endParaRPr>
          </a:p>
          <a:p>
            <a:pPr marL="285750" lvl="1" indent="-285750" algn="just">
              <a:lnSpc>
                <a:spcPct val="100000"/>
              </a:lnSpc>
              <a:buFont typeface="Wingdings" panose="05000000000000000000" pitchFamily="2" charset="2"/>
              <a:buChar char="§"/>
            </a:pPr>
            <a:r>
              <a:rPr lang="fr-FR" dirty="0">
                <a:latin typeface="+mn-lt"/>
              </a:rPr>
              <a:t>Réaliser la correspondance </a:t>
            </a:r>
            <a:r>
              <a:rPr lang="fr-FR" b="0" dirty="0">
                <a:latin typeface="+mn-lt"/>
              </a:rPr>
              <a:t>entre les flux métiers du CNRS et les cas de gestion publiés par l’AFNOR</a:t>
            </a:r>
          </a:p>
          <a:p>
            <a:pPr marL="285750" lvl="1" indent="-285750" algn="just">
              <a:lnSpc>
                <a:spcPct val="100000"/>
              </a:lnSpc>
              <a:buFont typeface="Wingdings" panose="05000000000000000000" pitchFamily="2" charset="2"/>
              <a:buChar char="§"/>
            </a:pPr>
            <a:endParaRPr lang="fr-FR" sz="600" dirty="0">
              <a:latin typeface="+mn-lt"/>
            </a:endParaRPr>
          </a:p>
          <a:p>
            <a:pPr marL="285750" lvl="1" indent="-285750" algn="just">
              <a:lnSpc>
                <a:spcPct val="100000"/>
              </a:lnSpc>
              <a:buFont typeface="Wingdings" panose="05000000000000000000" pitchFamily="2" charset="2"/>
              <a:buChar char="§"/>
            </a:pPr>
            <a:r>
              <a:rPr lang="fr-FR" dirty="0">
                <a:latin typeface="+mn-lt"/>
              </a:rPr>
              <a:t>Partager ces analyses avec l’AIFE </a:t>
            </a:r>
            <a:r>
              <a:rPr lang="fr-FR" b="0" dirty="0">
                <a:latin typeface="+mn-lt"/>
              </a:rPr>
              <a:t>lors d’ateliers dédiés </a:t>
            </a:r>
            <a:r>
              <a:rPr lang="fr-FR" dirty="0">
                <a:latin typeface="+mn-lt"/>
              </a:rPr>
              <a:t>et engager les discussions au plus tôt</a:t>
            </a:r>
          </a:p>
          <a:p>
            <a:pPr marL="285750" lvl="1" indent="-285750" algn="just">
              <a:lnSpc>
                <a:spcPct val="100000"/>
              </a:lnSpc>
              <a:buFont typeface="Wingdings" panose="05000000000000000000" pitchFamily="2" charset="2"/>
              <a:buChar char="§"/>
            </a:pPr>
            <a:endParaRPr lang="fr-FR" sz="800" dirty="0">
              <a:latin typeface="+mn-lt"/>
            </a:endParaRPr>
          </a:p>
          <a:p>
            <a:pPr marL="285750" lvl="1" indent="-285750" algn="just">
              <a:lnSpc>
                <a:spcPct val="100000"/>
              </a:lnSpc>
              <a:buFont typeface="Wingdings" panose="05000000000000000000" pitchFamily="2" charset="2"/>
              <a:buChar char="§"/>
            </a:pPr>
            <a:r>
              <a:rPr lang="fr-FR" dirty="0">
                <a:latin typeface="+mn-lt"/>
              </a:rPr>
              <a:t>Rédiger les expressions de besoin </a:t>
            </a:r>
            <a:r>
              <a:rPr lang="fr-FR" b="0" dirty="0">
                <a:latin typeface="+mn-lt"/>
              </a:rPr>
              <a:t>à destination de la DSI et organiser des réunions de travail</a:t>
            </a:r>
          </a:p>
          <a:p>
            <a:pPr marL="285750" lvl="1" indent="-285750" algn="just">
              <a:lnSpc>
                <a:spcPct val="100000"/>
              </a:lnSpc>
              <a:buFont typeface="Wingdings" panose="05000000000000000000" pitchFamily="2" charset="2"/>
              <a:buChar char="§"/>
            </a:pPr>
            <a:endParaRPr lang="fr-FR" sz="600" b="0" dirty="0">
              <a:latin typeface="+mn-lt"/>
            </a:endParaRPr>
          </a:p>
          <a:p>
            <a:pPr marL="825750" lvl="2" indent="-285750" algn="just">
              <a:lnSpc>
                <a:spcPct val="100000"/>
              </a:lnSpc>
              <a:buFont typeface="Wingdings" panose="05000000000000000000" pitchFamily="2" charset="2"/>
              <a:buChar char="§"/>
            </a:pPr>
            <a:r>
              <a:rPr lang="fr-FR" b="0" dirty="0">
                <a:latin typeface="+mn-lt"/>
              </a:rPr>
              <a:t>Ces expressions de besoin représentent </a:t>
            </a:r>
            <a:r>
              <a:rPr lang="fr-FR" dirty="0">
                <a:latin typeface="+mn-lt"/>
              </a:rPr>
              <a:t>quatre</a:t>
            </a:r>
            <a:r>
              <a:rPr lang="fr-FR" b="0" dirty="0">
                <a:latin typeface="+mn-lt"/>
              </a:rPr>
              <a:t> grandes thématiques :</a:t>
            </a:r>
          </a:p>
          <a:p>
            <a:pPr marL="1314450" lvl="3" indent="-285750" algn="just">
              <a:lnSpc>
                <a:spcPct val="100000"/>
              </a:lnSpc>
              <a:buFont typeface="Wingdings" panose="05000000000000000000" pitchFamily="2" charset="2"/>
              <a:buChar char="§"/>
            </a:pPr>
            <a:r>
              <a:rPr lang="fr-FR" sz="1050" b="0" dirty="0">
                <a:solidFill>
                  <a:schemeClr val="accent1"/>
                </a:solidFill>
                <a:latin typeface="+mn-lt"/>
                <a:cs typeface="Arial" panose="020B0604020202020204" pitchFamily="34" charset="0"/>
              </a:rPr>
              <a:t>La MAJ des Tiers dans BFC (système de gestion financière du CNRS – SAP) depuis l’annuaire Chorus Pro</a:t>
            </a:r>
          </a:p>
          <a:p>
            <a:pPr marL="1314450" lvl="3" indent="-285750" algn="just">
              <a:lnSpc>
                <a:spcPct val="100000"/>
              </a:lnSpc>
              <a:buFont typeface="Wingdings" panose="05000000000000000000" pitchFamily="2" charset="2"/>
              <a:buChar char="§"/>
            </a:pPr>
            <a:r>
              <a:rPr lang="fr-FR" sz="1050" b="0" dirty="0">
                <a:solidFill>
                  <a:schemeClr val="accent1"/>
                </a:solidFill>
                <a:latin typeface="+mn-lt"/>
                <a:cs typeface="Arial" panose="020B0604020202020204" pitchFamily="34" charset="0"/>
              </a:rPr>
              <a:t>L’envoi des factures à Chorus Pro</a:t>
            </a:r>
          </a:p>
          <a:p>
            <a:pPr marL="1314450" lvl="3" indent="-285750" algn="just">
              <a:lnSpc>
                <a:spcPct val="100000"/>
              </a:lnSpc>
              <a:buFont typeface="Wingdings" panose="05000000000000000000" pitchFamily="2" charset="2"/>
              <a:buChar char="§"/>
            </a:pPr>
            <a:r>
              <a:rPr lang="fr-FR" sz="1050" b="0" dirty="0">
                <a:solidFill>
                  <a:schemeClr val="accent1"/>
                </a:solidFill>
                <a:latin typeface="+mn-lt"/>
                <a:cs typeface="Arial" panose="020B0604020202020204" pitchFamily="34" charset="0"/>
              </a:rPr>
              <a:t>Le cycle de vie des factures, les messages d’acceptation ou de rejet avec les motifs associés</a:t>
            </a:r>
          </a:p>
          <a:p>
            <a:pPr marL="1314450" lvl="3" indent="-285750" algn="just">
              <a:lnSpc>
                <a:spcPct val="100000"/>
              </a:lnSpc>
              <a:buFont typeface="Wingdings" panose="05000000000000000000" pitchFamily="2" charset="2"/>
              <a:buChar char="§"/>
            </a:pPr>
            <a:r>
              <a:rPr lang="fr-FR" sz="1050" b="0" dirty="0">
                <a:solidFill>
                  <a:schemeClr val="accent1"/>
                </a:solidFill>
                <a:latin typeface="+mn-lt"/>
                <a:cs typeface="Arial" panose="020B0604020202020204" pitchFamily="34" charset="0"/>
              </a:rPr>
              <a:t>Le e-</a:t>
            </a:r>
            <a:r>
              <a:rPr lang="fr-FR" sz="1050" b="0" dirty="0" err="1">
                <a:solidFill>
                  <a:schemeClr val="accent1"/>
                </a:solidFill>
                <a:latin typeface="+mn-lt"/>
                <a:cs typeface="Arial" panose="020B0604020202020204" pitchFamily="34" charset="0"/>
              </a:rPr>
              <a:t>Reporting</a:t>
            </a:r>
            <a:r>
              <a:rPr lang="fr-FR" sz="1050" b="0" dirty="0">
                <a:solidFill>
                  <a:schemeClr val="accent1"/>
                </a:solidFill>
                <a:latin typeface="+mn-lt"/>
                <a:cs typeface="Arial" panose="020B0604020202020204" pitchFamily="34" charset="0"/>
              </a:rPr>
              <a:t> Recettes (dont particuliers, cas des colloques) et Dépenses</a:t>
            </a:r>
          </a:p>
        </p:txBody>
      </p:sp>
      <p:sp>
        <p:nvSpPr>
          <p:cNvPr id="5" name="Rectangle : coins arrondis 4">
            <a:extLst>
              <a:ext uri="{FF2B5EF4-FFF2-40B4-BE49-F238E27FC236}">
                <a16:creationId xmlns:a16="http://schemas.microsoft.com/office/drawing/2014/main" id="{8ABDD580-7850-27CA-5E07-52342502526D}"/>
              </a:ext>
            </a:extLst>
          </p:cNvPr>
          <p:cNvSpPr/>
          <p:nvPr/>
        </p:nvSpPr>
        <p:spPr>
          <a:xfrm>
            <a:off x="8100392" y="259388"/>
            <a:ext cx="864000" cy="324000"/>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Cible</a:t>
            </a:r>
          </a:p>
        </p:txBody>
      </p:sp>
    </p:spTree>
    <p:extLst>
      <p:ext uri="{BB962C8B-B14F-4D97-AF65-F5344CB8AC3E}">
        <p14:creationId xmlns:p14="http://schemas.microsoft.com/office/powerpoint/2010/main" val="1903986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8F310523-79C8-88D4-4842-31BE34709271}"/>
              </a:ext>
            </a:extLst>
          </p:cNvPr>
          <p:cNvSpPr/>
          <p:nvPr/>
        </p:nvSpPr>
        <p:spPr>
          <a:xfrm>
            <a:off x="323526" y="1327952"/>
            <a:ext cx="8496944" cy="3651240"/>
          </a:xfrm>
          <a:prstGeom prst="roundRect">
            <a:avLst/>
          </a:prstGeom>
          <a:solidFill>
            <a:schemeClr val="accent3">
              <a:lumMod val="40000"/>
              <a:lumOff val="60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 coins arrondis 1">
            <a:extLst>
              <a:ext uri="{FF2B5EF4-FFF2-40B4-BE49-F238E27FC236}">
                <a16:creationId xmlns:a16="http://schemas.microsoft.com/office/drawing/2014/main" id="{8DA6FF2F-451E-04B4-A836-5DEE130ACEE1}"/>
              </a:ext>
            </a:extLst>
          </p:cNvPr>
          <p:cNvSpPr/>
          <p:nvPr/>
        </p:nvSpPr>
        <p:spPr>
          <a:xfrm>
            <a:off x="359567" y="856346"/>
            <a:ext cx="8496944" cy="453216"/>
          </a:xfrm>
          <a:prstGeom prst="roundRect">
            <a:avLst/>
          </a:prstGeom>
          <a:solidFill>
            <a:schemeClr val="accent1">
              <a:lumMod val="75000"/>
              <a:lumOff val="25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A13074F6-2933-8EB8-CFCD-81B037472987}"/>
              </a:ext>
            </a:extLst>
          </p:cNvPr>
          <p:cNvSpPr>
            <a:spLocks noGrp="1"/>
          </p:cNvSpPr>
          <p:nvPr>
            <p:ph type="body" sz="quarter" idx="10"/>
          </p:nvPr>
        </p:nvSpPr>
        <p:spPr/>
        <p:txBody>
          <a:bodyPr/>
          <a:lstStyle/>
          <a:p>
            <a:r>
              <a:rPr lang="fr-FR" dirty="0"/>
              <a:t>Identification des cas d’usage au CNRS</a:t>
            </a:r>
          </a:p>
        </p:txBody>
      </p:sp>
      <p:sp>
        <p:nvSpPr>
          <p:cNvPr id="8" name="Espace réservé du texte 7">
            <a:extLst>
              <a:ext uri="{FF2B5EF4-FFF2-40B4-BE49-F238E27FC236}">
                <a16:creationId xmlns:a16="http://schemas.microsoft.com/office/drawing/2014/main" id="{B30BBC16-1B6E-452B-6DF3-6C3F045165C0}"/>
              </a:ext>
            </a:extLst>
          </p:cNvPr>
          <p:cNvSpPr>
            <a:spLocks noGrp="1"/>
          </p:cNvSpPr>
          <p:nvPr>
            <p:ph type="body" sz="quarter" idx="11"/>
          </p:nvPr>
        </p:nvSpPr>
        <p:spPr>
          <a:xfrm>
            <a:off x="359567" y="552259"/>
            <a:ext cx="8424863" cy="256480"/>
          </a:xfrm>
        </p:spPr>
        <p:txBody>
          <a:bodyPr/>
          <a:lstStyle/>
          <a:p>
            <a:r>
              <a:rPr lang="fr-FR" dirty="0"/>
              <a:t>Démarche MOA DCIF</a:t>
            </a:r>
          </a:p>
        </p:txBody>
      </p:sp>
      <p:sp>
        <p:nvSpPr>
          <p:cNvPr id="9" name="Espace réservé du texte 8">
            <a:extLst>
              <a:ext uri="{FF2B5EF4-FFF2-40B4-BE49-F238E27FC236}">
                <a16:creationId xmlns:a16="http://schemas.microsoft.com/office/drawing/2014/main" id="{8D2A1EF5-499D-4001-D19F-BC3A4CEEE385}"/>
              </a:ext>
            </a:extLst>
          </p:cNvPr>
          <p:cNvSpPr>
            <a:spLocks noGrp="1"/>
          </p:cNvSpPr>
          <p:nvPr>
            <p:ph type="body" sz="quarter" idx="13"/>
          </p:nvPr>
        </p:nvSpPr>
        <p:spPr>
          <a:xfrm>
            <a:off x="399767" y="934161"/>
            <a:ext cx="8416544" cy="381208"/>
          </a:xfrm>
        </p:spPr>
        <p:txBody>
          <a:bodyPr/>
          <a:lstStyle/>
          <a:p>
            <a:pPr algn="just"/>
            <a:r>
              <a:rPr lang="fr-FR" sz="1400" dirty="0">
                <a:solidFill>
                  <a:schemeClr val="bg1"/>
                </a:solidFill>
                <a:effectLst/>
                <a:latin typeface="+mn-lt"/>
                <a:ea typeface="Times New Roman" panose="02020603050405020304" pitchFamily="18" charset="0"/>
                <a:cs typeface="Times New Roman" panose="02020603050405020304" pitchFamily="18" charset="0"/>
              </a:rPr>
              <a:t>L’objectif a été d’identifier, de simplifier et de rationaliser les cas de gestion CNRS et d’établir la correspondance avec les cas AFNOR</a:t>
            </a:r>
          </a:p>
          <a:p>
            <a:pPr lvl="1" indent="0" algn="just">
              <a:lnSpc>
                <a:spcPct val="100000"/>
              </a:lnSpc>
              <a:buNone/>
            </a:pPr>
            <a:endParaRPr lang="fr-FR" sz="1600" u="sng" dirty="0">
              <a:latin typeface="+mn-lt"/>
            </a:endParaRPr>
          </a:p>
        </p:txBody>
      </p:sp>
      <p:pic>
        <p:nvPicPr>
          <p:cNvPr id="1026" name="Picture 2">
            <a:extLst>
              <a:ext uri="{FF2B5EF4-FFF2-40B4-BE49-F238E27FC236}">
                <a16:creationId xmlns:a16="http://schemas.microsoft.com/office/drawing/2014/main" id="{52E5E8DE-31B9-929B-60FB-D7CD0B958F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545" y="1350424"/>
            <a:ext cx="7155030" cy="3579231"/>
          </a:xfrm>
          <a:prstGeom prst="rect">
            <a:avLst/>
          </a:prstGeom>
          <a:solidFill>
            <a:schemeClr val="bg1"/>
          </a:solidFill>
          <a:ln>
            <a:noFill/>
          </a:ln>
        </p:spPr>
      </p:pic>
      <p:sp>
        <p:nvSpPr>
          <p:cNvPr id="5" name="Rectangle : coins arrondis 4">
            <a:extLst>
              <a:ext uri="{FF2B5EF4-FFF2-40B4-BE49-F238E27FC236}">
                <a16:creationId xmlns:a16="http://schemas.microsoft.com/office/drawing/2014/main" id="{219A6C8F-E969-AB01-5168-3B3E2480A352}"/>
              </a:ext>
            </a:extLst>
          </p:cNvPr>
          <p:cNvSpPr/>
          <p:nvPr/>
        </p:nvSpPr>
        <p:spPr>
          <a:xfrm>
            <a:off x="8100392" y="259388"/>
            <a:ext cx="864000" cy="324000"/>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Cible</a:t>
            </a:r>
          </a:p>
        </p:txBody>
      </p:sp>
    </p:spTree>
    <p:extLst>
      <p:ext uri="{BB962C8B-B14F-4D97-AF65-F5344CB8AC3E}">
        <p14:creationId xmlns:p14="http://schemas.microsoft.com/office/powerpoint/2010/main" val="4272372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ABC4ADFC-3C72-E423-2758-6805560569AF}"/>
              </a:ext>
            </a:extLst>
          </p:cNvPr>
          <p:cNvSpPr/>
          <p:nvPr/>
        </p:nvSpPr>
        <p:spPr>
          <a:xfrm>
            <a:off x="179512" y="1633486"/>
            <a:ext cx="8784976" cy="3164125"/>
          </a:xfrm>
          <a:prstGeom prst="roundRect">
            <a:avLst/>
          </a:prstGeom>
          <a:solidFill>
            <a:schemeClr val="accent3">
              <a:lumMod val="40000"/>
              <a:lumOff val="60000"/>
            </a:schemeClr>
          </a:solidFill>
          <a:ln w="19050">
            <a:solidFill>
              <a:schemeClr val="accent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 coins arrondis 1">
            <a:extLst>
              <a:ext uri="{FF2B5EF4-FFF2-40B4-BE49-F238E27FC236}">
                <a16:creationId xmlns:a16="http://schemas.microsoft.com/office/drawing/2014/main" id="{ABF80076-1220-6ADE-2E04-B450D63EA9BC}"/>
              </a:ext>
            </a:extLst>
          </p:cNvPr>
          <p:cNvSpPr/>
          <p:nvPr/>
        </p:nvSpPr>
        <p:spPr>
          <a:xfrm>
            <a:off x="323528" y="915566"/>
            <a:ext cx="8496944" cy="651534"/>
          </a:xfrm>
          <a:prstGeom prst="roundRect">
            <a:avLst/>
          </a:prstGeom>
          <a:solidFill>
            <a:schemeClr val="accent1">
              <a:lumMod val="75000"/>
              <a:lumOff val="25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6">
            <a:extLst>
              <a:ext uri="{FF2B5EF4-FFF2-40B4-BE49-F238E27FC236}">
                <a16:creationId xmlns:a16="http://schemas.microsoft.com/office/drawing/2014/main" id="{A13074F6-2933-8EB8-CFCD-81B037472987}"/>
              </a:ext>
            </a:extLst>
          </p:cNvPr>
          <p:cNvSpPr>
            <a:spLocks noGrp="1"/>
          </p:cNvSpPr>
          <p:nvPr>
            <p:ph type="body" sz="quarter" idx="10"/>
          </p:nvPr>
        </p:nvSpPr>
        <p:spPr/>
        <p:txBody>
          <a:bodyPr/>
          <a:lstStyle/>
          <a:p>
            <a:r>
              <a:rPr lang="fr-FR" dirty="0"/>
              <a:t>Mapping des données factures e-</a:t>
            </a:r>
            <a:r>
              <a:rPr lang="fr-FR" dirty="0" err="1"/>
              <a:t>Invoicing</a:t>
            </a:r>
            <a:endParaRPr lang="fr-FR" dirty="0"/>
          </a:p>
        </p:txBody>
      </p:sp>
      <p:sp>
        <p:nvSpPr>
          <p:cNvPr id="8" name="Espace réservé du texte 7">
            <a:extLst>
              <a:ext uri="{FF2B5EF4-FFF2-40B4-BE49-F238E27FC236}">
                <a16:creationId xmlns:a16="http://schemas.microsoft.com/office/drawing/2014/main" id="{B30BBC16-1B6E-452B-6DF3-6C3F045165C0}"/>
              </a:ext>
            </a:extLst>
          </p:cNvPr>
          <p:cNvSpPr>
            <a:spLocks noGrp="1"/>
          </p:cNvSpPr>
          <p:nvPr>
            <p:ph type="body" sz="quarter" idx="11"/>
          </p:nvPr>
        </p:nvSpPr>
        <p:spPr>
          <a:xfrm>
            <a:off x="359567" y="552259"/>
            <a:ext cx="8424863" cy="256480"/>
          </a:xfrm>
        </p:spPr>
        <p:txBody>
          <a:bodyPr/>
          <a:lstStyle/>
          <a:p>
            <a:r>
              <a:rPr lang="fr-FR" dirty="0"/>
              <a:t>La démarche du CNRS a ensuite consisté à identifier les évolutions du flux actuel</a:t>
            </a:r>
          </a:p>
        </p:txBody>
      </p:sp>
      <p:sp>
        <p:nvSpPr>
          <p:cNvPr id="9" name="Espace réservé du texte 8">
            <a:extLst>
              <a:ext uri="{FF2B5EF4-FFF2-40B4-BE49-F238E27FC236}">
                <a16:creationId xmlns:a16="http://schemas.microsoft.com/office/drawing/2014/main" id="{8D2A1EF5-499D-4001-D19F-BC3A4CEEE385}"/>
              </a:ext>
            </a:extLst>
          </p:cNvPr>
          <p:cNvSpPr>
            <a:spLocks noGrp="1"/>
          </p:cNvSpPr>
          <p:nvPr>
            <p:ph type="body" sz="quarter" idx="13"/>
          </p:nvPr>
        </p:nvSpPr>
        <p:spPr>
          <a:xfrm>
            <a:off x="367888" y="1059582"/>
            <a:ext cx="8416544" cy="3888432"/>
          </a:xfrm>
        </p:spPr>
        <p:txBody>
          <a:bodyPr/>
          <a:lstStyle/>
          <a:p>
            <a:pPr lvl="1" indent="0" algn="just">
              <a:lnSpc>
                <a:spcPct val="100000"/>
              </a:lnSpc>
              <a:buNone/>
            </a:pPr>
            <a:r>
              <a:rPr lang="fr-FR" sz="1400" dirty="0">
                <a:solidFill>
                  <a:schemeClr val="bg1"/>
                </a:solidFill>
                <a:latin typeface="+mn-lt"/>
              </a:rPr>
              <a:t>La démarche du CNRS a ensuite consisté à compléter les données du flux existant (G2G) avec la norme cible (G2B) afin d’identifier les évolutions à apporter :</a:t>
            </a:r>
            <a:endParaRPr lang="fr-FR" u="sng" dirty="0">
              <a:latin typeface="+mn-lt"/>
            </a:endParaRPr>
          </a:p>
          <a:p>
            <a:pPr lvl="1" indent="0" algn="just">
              <a:lnSpc>
                <a:spcPct val="100000"/>
              </a:lnSpc>
              <a:buNone/>
            </a:pPr>
            <a:endParaRPr lang="fr-FR" u="sng" dirty="0">
              <a:latin typeface="+mn-lt"/>
            </a:endParaRPr>
          </a:p>
          <a:p>
            <a:pPr lvl="1" indent="0" algn="just">
              <a:lnSpc>
                <a:spcPct val="100000"/>
              </a:lnSpc>
              <a:buNone/>
            </a:pPr>
            <a:r>
              <a:rPr lang="fr-FR" b="0" dirty="0">
                <a:latin typeface="+mn-lt"/>
              </a:rPr>
              <a:t>Les zones du format pivot actuel ont été comparées avec celles attendues par la norme AFNOR EN16931 (</a:t>
            </a:r>
            <a:r>
              <a:rPr lang="fr-FR" dirty="0">
                <a:latin typeface="+mn-lt"/>
              </a:rPr>
              <a:t>BT-xx</a:t>
            </a:r>
            <a:r>
              <a:rPr lang="fr-FR" b="0" dirty="0">
                <a:latin typeface="+mn-lt"/>
              </a:rPr>
              <a:t>)</a:t>
            </a:r>
          </a:p>
          <a:p>
            <a:pPr marL="285750" lvl="1" indent="-285750" algn="just">
              <a:lnSpc>
                <a:spcPct val="100000"/>
              </a:lnSpc>
              <a:buFont typeface="Wingdings" panose="05000000000000000000" pitchFamily="2" charset="2"/>
              <a:buChar char="§"/>
            </a:pPr>
            <a:endParaRPr lang="fr-FR" b="0" dirty="0">
              <a:latin typeface="+mn-lt"/>
            </a:endParaRPr>
          </a:p>
          <a:p>
            <a:pPr marL="285750" lvl="1" indent="-285750" algn="just">
              <a:lnSpc>
                <a:spcPct val="100000"/>
              </a:lnSpc>
              <a:buFont typeface="Wingdings" panose="05000000000000000000" pitchFamily="2" charset="2"/>
              <a:buChar char="§"/>
            </a:pPr>
            <a:r>
              <a:rPr lang="fr-FR" b="0" dirty="0">
                <a:latin typeface="+mn-lt"/>
              </a:rPr>
              <a:t>Fichier de</a:t>
            </a:r>
            <a:r>
              <a:rPr lang="fr-FR" dirty="0">
                <a:latin typeface="+mn-lt"/>
              </a:rPr>
              <a:t> mapping </a:t>
            </a:r>
          </a:p>
          <a:p>
            <a:pPr lvl="1" indent="0" algn="just">
              <a:lnSpc>
                <a:spcPct val="100000"/>
              </a:lnSpc>
              <a:buNone/>
            </a:pPr>
            <a:r>
              <a:rPr lang="fr-FR" b="0" dirty="0">
                <a:latin typeface="+mn-lt"/>
              </a:rPr>
              <a:t>du CNRS (facture client) :</a:t>
            </a:r>
          </a:p>
          <a:p>
            <a:pPr lvl="1" indent="0" algn="just">
              <a:lnSpc>
                <a:spcPct val="100000"/>
              </a:lnSpc>
              <a:buNone/>
            </a:pPr>
            <a:endParaRPr lang="fr-FR" b="0" dirty="0">
              <a:latin typeface="+mn-lt"/>
            </a:endParaRPr>
          </a:p>
          <a:p>
            <a:pPr lvl="1" indent="0" algn="just">
              <a:lnSpc>
                <a:spcPct val="100000"/>
              </a:lnSpc>
              <a:buNone/>
            </a:pPr>
            <a:endParaRPr lang="fr-FR" b="0" dirty="0">
              <a:latin typeface="+mn-lt"/>
            </a:endParaRPr>
          </a:p>
          <a:p>
            <a:pPr lvl="1" indent="0" algn="just">
              <a:lnSpc>
                <a:spcPct val="100000"/>
              </a:lnSpc>
              <a:buNone/>
            </a:pPr>
            <a:endParaRPr lang="fr-FR" b="0" dirty="0">
              <a:latin typeface="+mn-lt"/>
            </a:endParaRPr>
          </a:p>
          <a:p>
            <a:pPr lvl="1" indent="0" algn="just">
              <a:lnSpc>
                <a:spcPct val="100000"/>
              </a:lnSpc>
              <a:buNone/>
            </a:pPr>
            <a:endParaRPr lang="fr-FR" b="0" dirty="0">
              <a:latin typeface="+mn-lt"/>
            </a:endParaRPr>
          </a:p>
          <a:p>
            <a:pPr lvl="1" indent="0" algn="just">
              <a:lnSpc>
                <a:spcPct val="100000"/>
              </a:lnSpc>
              <a:buNone/>
            </a:pPr>
            <a:endParaRPr lang="fr-FR" b="0" dirty="0">
              <a:latin typeface="+mn-lt"/>
            </a:endParaRPr>
          </a:p>
          <a:p>
            <a:pPr marL="171450" lvl="1" indent="-171450" algn="just">
              <a:lnSpc>
                <a:spcPct val="100000"/>
              </a:lnSpc>
              <a:buFont typeface="Wingdings" panose="05000000000000000000" pitchFamily="2" charset="2"/>
              <a:buChar char="§"/>
            </a:pPr>
            <a:r>
              <a:rPr lang="fr-FR" b="0" dirty="0">
                <a:latin typeface="+mn-lt"/>
              </a:rPr>
              <a:t>Lien avec les caractéristiques de zones de la </a:t>
            </a:r>
            <a:r>
              <a:rPr lang="fr-FR" dirty="0">
                <a:latin typeface="+mn-lt"/>
              </a:rPr>
              <a:t>norme AFNOR </a:t>
            </a:r>
            <a:r>
              <a:rPr lang="fr-FR" b="0" dirty="0">
                <a:latin typeface="+mn-lt"/>
              </a:rPr>
              <a:t>:</a:t>
            </a:r>
          </a:p>
          <a:p>
            <a:pPr marL="171450" lvl="1" indent="-171450" algn="just">
              <a:lnSpc>
                <a:spcPct val="100000"/>
              </a:lnSpc>
              <a:buFont typeface="Wingdings" panose="05000000000000000000" pitchFamily="2" charset="2"/>
              <a:buChar char="§"/>
            </a:pPr>
            <a:r>
              <a:rPr lang="fr-FR" b="0" dirty="0">
                <a:latin typeface="+mn-lt"/>
              </a:rPr>
              <a:t>Correspondance avec les infos de la </a:t>
            </a:r>
            <a:r>
              <a:rPr lang="fr-FR" dirty="0">
                <a:latin typeface="+mn-lt"/>
              </a:rPr>
              <a:t>facture actuelle </a:t>
            </a:r>
            <a:r>
              <a:rPr lang="fr-FR" b="0" dirty="0">
                <a:latin typeface="+mn-lt"/>
              </a:rPr>
              <a:t>:</a:t>
            </a:r>
          </a:p>
        </p:txBody>
      </p:sp>
      <p:sp>
        <p:nvSpPr>
          <p:cNvPr id="5" name="Rectangle : coins arrondis 4">
            <a:extLst>
              <a:ext uri="{FF2B5EF4-FFF2-40B4-BE49-F238E27FC236}">
                <a16:creationId xmlns:a16="http://schemas.microsoft.com/office/drawing/2014/main" id="{8ABDD580-7850-27CA-5E07-52342502526D}"/>
              </a:ext>
            </a:extLst>
          </p:cNvPr>
          <p:cNvSpPr/>
          <p:nvPr/>
        </p:nvSpPr>
        <p:spPr>
          <a:xfrm>
            <a:off x="8100392" y="259388"/>
            <a:ext cx="864000" cy="324000"/>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Cible</a:t>
            </a:r>
          </a:p>
        </p:txBody>
      </p:sp>
      <p:pic>
        <p:nvPicPr>
          <p:cNvPr id="6" name="Image 5">
            <a:extLst>
              <a:ext uri="{FF2B5EF4-FFF2-40B4-BE49-F238E27FC236}">
                <a16:creationId xmlns:a16="http://schemas.microsoft.com/office/drawing/2014/main" id="{EECDBC2A-285D-D063-1AA4-5C3F45122006}"/>
              </a:ext>
            </a:extLst>
          </p:cNvPr>
          <p:cNvPicPr>
            <a:picLocks noChangeAspect="1"/>
          </p:cNvPicPr>
          <p:nvPr/>
        </p:nvPicPr>
        <p:blipFill>
          <a:blip r:embed="rId3"/>
          <a:stretch>
            <a:fillRect/>
          </a:stretch>
        </p:blipFill>
        <p:spPr>
          <a:xfrm>
            <a:off x="2089799" y="1880561"/>
            <a:ext cx="6767736" cy="1412532"/>
          </a:xfrm>
          <a:prstGeom prst="rect">
            <a:avLst/>
          </a:prstGeom>
        </p:spPr>
      </p:pic>
      <p:pic>
        <p:nvPicPr>
          <p:cNvPr id="11" name="Image 10">
            <a:extLst>
              <a:ext uri="{FF2B5EF4-FFF2-40B4-BE49-F238E27FC236}">
                <a16:creationId xmlns:a16="http://schemas.microsoft.com/office/drawing/2014/main" id="{E530BCCF-79F8-7251-F361-93F9853FA7DD}"/>
              </a:ext>
            </a:extLst>
          </p:cNvPr>
          <p:cNvPicPr>
            <a:picLocks noChangeAspect="1"/>
          </p:cNvPicPr>
          <p:nvPr/>
        </p:nvPicPr>
        <p:blipFill>
          <a:blip r:embed="rId4"/>
          <a:srcRect b="27101"/>
          <a:stretch/>
        </p:blipFill>
        <p:spPr>
          <a:xfrm>
            <a:off x="4823481" y="3109187"/>
            <a:ext cx="4014428" cy="1430937"/>
          </a:xfrm>
          <a:prstGeom prst="rect">
            <a:avLst/>
          </a:prstGeom>
        </p:spPr>
      </p:pic>
      <p:pic>
        <p:nvPicPr>
          <p:cNvPr id="13" name="Image 12">
            <a:extLst>
              <a:ext uri="{FF2B5EF4-FFF2-40B4-BE49-F238E27FC236}">
                <a16:creationId xmlns:a16="http://schemas.microsoft.com/office/drawing/2014/main" id="{48200ABF-DE1B-3445-D2A8-2F33496E509C}"/>
              </a:ext>
            </a:extLst>
          </p:cNvPr>
          <p:cNvPicPr>
            <a:picLocks noChangeAspect="1"/>
          </p:cNvPicPr>
          <p:nvPr/>
        </p:nvPicPr>
        <p:blipFill>
          <a:blip r:embed="rId5"/>
          <a:stretch>
            <a:fillRect/>
          </a:stretch>
        </p:blipFill>
        <p:spPr>
          <a:xfrm>
            <a:off x="2016266" y="3774282"/>
            <a:ext cx="2304254" cy="1023329"/>
          </a:xfrm>
          <a:prstGeom prst="rect">
            <a:avLst/>
          </a:prstGeom>
        </p:spPr>
      </p:pic>
      <p:sp>
        <p:nvSpPr>
          <p:cNvPr id="10" name="Zone de texte 21">
            <a:extLst>
              <a:ext uri="{FF2B5EF4-FFF2-40B4-BE49-F238E27FC236}">
                <a16:creationId xmlns:a16="http://schemas.microsoft.com/office/drawing/2014/main" id="{CC445163-71D9-96A4-D855-C311DFE4B459}"/>
              </a:ext>
            </a:extLst>
          </p:cNvPr>
          <p:cNvSpPr txBox="1"/>
          <p:nvPr/>
        </p:nvSpPr>
        <p:spPr>
          <a:xfrm>
            <a:off x="4787859" y="2476500"/>
            <a:ext cx="504221" cy="239266"/>
          </a:xfrm>
          <a:prstGeom prst="rect">
            <a:avLst/>
          </a:prstGeom>
          <a:solidFill>
            <a:schemeClr val="tx2">
              <a:lumMod val="10000"/>
              <a:lumOff val="9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800"/>
              </a:spcAft>
            </a:pPr>
            <a:r>
              <a:rPr lang="fr-FR" sz="1200" b="1" kern="100" dirty="0">
                <a:effectLst/>
                <a:latin typeface="Aptos" panose="02110004020202020204"/>
                <a:ea typeface="Aptos" panose="02110004020202020204"/>
                <a:cs typeface="Times New Roman" panose="02020603050405020304" pitchFamily="18" charset="0"/>
              </a:rPr>
              <a:t>BT-1</a:t>
            </a:r>
            <a:endParaRPr lang="fr-FR" sz="1200" kern="100" dirty="0">
              <a:effectLst/>
              <a:latin typeface="Aptos" panose="02110004020202020204"/>
              <a:ea typeface="Aptos" panose="02110004020202020204"/>
              <a:cs typeface="Times New Roman" panose="02020603050405020304" pitchFamily="18" charset="0"/>
            </a:endParaRPr>
          </a:p>
        </p:txBody>
      </p:sp>
      <p:sp>
        <p:nvSpPr>
          <p:cNvPr id="16" name="Zone de texte 21">
            <a:extLst>
              <a:ext uri="{FF2B5EF4-FFF2-40B4-BE49-F238E27FC236}">
                <a16:creationId xmlns:a16="http://schemas.microsoft.com/office/drawing/2014/main" id="{646BBD4E-0D2F-0A40-91CC-2D3D51CF8510}"/>
              </a:ext>
            </a:extLst>
          </p:cNvPr>
          <p:cNvSpPr txBox="1"/>
          <p:nvPr/>
        </p:nvSpPr>
        <p:spPr>
          <a:xfrm>
            <a:off x="4571998" y="4046680"/>
            <a:ext cx="504221" cy="239266"/>
          </a:xfrm>
          <a:prstGeom prst="rect">
            <a:avLst/>
          </a:prstGeom>
          <a:solidFill>
            <a:schemeClr val="tx2">
              <a:lumMod val="10000"/>
              <a:lumOff val="9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800"/>
              </a:spcAft>
            </a:pPr>
            <a:r>
              <a:rPr lang="fr-FR" sz="1200" b="1" kern="100" dirty="0">
                <a:effectLst/>
                <a:latin typeface="Aptos" panose="02110004020202020204"/>
                <a:ea typeface="Aptos" panose="02110004020202020204"/>
                <a:cs typeface="Times New Roman" panose="02020603050405020304" pitchFamily="18" charset="0"/>
              </a:rPr>
              <a:t>BT-1</a:t>
            </a:r>
            <a:endParaRPr lang="fr-FR" sz="1200" kern="100" dirty="0">
              <a:effectLst/>
              <a:latin typeface="Aptos" panose="02110004020202020204"/>
              <a:ea typeface="Aptos" panose="02110004020202020204"/>
              <a:cs typeface="Times New Roman" panose="02020603050405020304" pitchFamily="18" charset="0"/>
            </a:endParaRPr>
          </a:p>
        </p:txBody>
      </p:sp>
      <p:sp>
        <p:nvSpPr>
          <p:cNvPr id="17" name="Zone de texte 21">
            <a:extLst>
              <a:ext uri="{FF2B5EF4-FFF2-40B4-BE49-F238E27FC236}">
                <a16:creationId xmlns:a16="http://schemas.microsoft.com/office/drawing/2014/main" id="{A3C34D81-DFEF-4478-F5E1-750419F94287}"/>
              </a:ext>
            </a:extLst>
          </p:cNvPr>
          <p:cNvSpPr txBox="1"/>
          <p:nvPr/>
        </p:nvSpPr>
        <p:spPr>
          <a:xfrm>
            <a:off x="3689928" y="4679306"/>
            <a:ext cx="504221" cy="239266"/>
          </a:xfrm>
          <a:prstGeom prst="rect">
            <a:avLst/>
          </a:prstGeom>
          <a:solidFill>
            <a:schemeClr val="tx2">
              <a:lumMod val="10000"/>
              <a:lumOff val="9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800"/>
              </a:spcAft>
            </a:pPr>
            <a:r>
              <a:rPr lang="fr-FR" sz="1200" b="1" kern="100" dirty="0">
                <a:effectLst/>
                <a:latin typeface="Aptos" panose="02110004020202020204"/>
                <a:ea typeface="Aptos" panose="02110004020202020204"/>
                <a:cs typeface="Times New Roman" panose="02020603050405020304" pitchFamily="18" charset="0"/>
              </a:rPr>
              <a:t>BT-1</a:t>
            </a:r>
            <a:endParaRPr lang="fr-FR" sz="1200" kern="100" dirty="0">
              <a:effectLst/>
              <a:latin typeface="Aptos" panose="02110004020202020204"/>
              <a:ea typeface="Aptos" panose="02110004020202020204"/>
              <a:cs typeface="Times New Roman" panose="02020603050405020304" pitchFamily="18" charset="0"/>
            </a:endParaRPr>
          </a:p>
        </p:txBody>
      </p:sp>
      <p:sp>
        <p:nvSpPr>
          <p:cNvPr id="18" name="Flèche : bas 17">
            <a:extLst>
              <a:ext uri="{FF2B5EF4-FFF2-40B4-BE49-F238E27FC236}">
                <a16:creationId xmlns:a16="http://schemas.microsoft.com/office/drawing/2014/main" id="{B44E09DE-65FF-4894-5D0C-2024B7E29E57}"/>
              </a:ext>
            </a:extLst>
          </p:cNvPr>
          <p:cNvSpPr/>
          <p:nvPr/>
        </p:nvSpPr>
        <p:spPr>
          <a:xfrm rot="16200000">
            <a:off x="4425110" y="2484803"/>
            <a:ext cx="360040" cy="264790"/>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lèche : bas 18">
            <a:extLst>
              <a:ext uri="{FF2B5EF4-FFF2-40B4-BE49-F238E27FC236}">
                <a16:creationId xmlns:a16="http://schemas.microsoft.com/office/drawing/2014/main" id="{7FDEE08E-B934-1B5C-E8AF-058EF82AC0EB}"/>
              </a:ext>
            </a:extLst>
          </p:cNvPr>
          <p:cNvSpPr/>
          <p:nvPr/>
        </p:nvSpPr>
        <p:spPr>
          <a:xfrm>
            <a:off x="4499992" y="3675112"/>
            <a:ext cx="360040" cy="264790"/>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 bas 19">
            <a:extLst>
              <a:ext uri="{FF2B5EF4-FFF2-40B4-BE49-F238E27FC236}">
                <a16:creationId xmlns:a16="http://schemas.microsoft.com/office/drawing/2014/main" id="{6105CCDC-8817-A16C-326A-C96E4EBE4870}"/>
              </a:ext>
            </a:extLst>
          </p:cNvPr>
          <p:cNvSpPr/>
          <p:nvPr/>
        </p:nvSpPr>
        <p:spPr>
          <a:xfrm rot="5400000">
            <a:off x="4452367" y="4683224"/>
            <a:ext cx="360040" cy="264790"/>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34387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403747E-49A5-9AAE-B520-1AEEAE73D917}"/>
              </a:ext>
            </a:extLst>
          </p:cNvPr>
          <p:cNvSpPr>
            <a:spLocks noGrp="1"/>
          </p:cNvSpPr>
          <p:nvPr>
            <p:ph type="body" sz="quarter" idx="14"/>
          </p:nvPr>
        </p:nvSpPr>
        <p:spPr/>
        <p:txBody>
          <a:bodyPr/>
          <a:lstStyle/>
          <a:p>
            <a:r>
              <a:rPr lang="fr-FR" dirty="0"/>
              <a:t>04</a:t>
            </a:r>
          </a:p>
        </p:txBody>
      </p:sp>
      <p:sp>
        <p:nvSpPr>
          <p:cNvPr id="3" name="Espace réservé du texte 2">
            <a:extLst>
              <a:ext uri="{FF2B5EF4-FFF2-40B4-BE49-F238E27FC236}">
                <a16:creationId xmlns:a16="http://schemas.microsoft.com/office/drawing/2014/main" id="{0173FDE6-E1B5-9D7C-338D-05CF8AE6EE56}"/>
              </a:ext>
            </a:extLst>
          </p:cNvPr>
          <p:cNvSpPr>
            <a:spLocks noGrp="1"/>
          </p:cNvSpPr>
          <p:nvPr>
            <p:ph type="body" sz="quarter" idx="17"/>
          </p:nvPr>
        </p:nvSpPr>
        <p:spPr>
          <a:xfrm>
            <a:off x="1817770" y="2175487"/>
            <a:ext cx="6912807" cy="923330"/>
          </a:xfrm>
        </p:spPr>
        <p:txBody>
          <a:bodyPr/>
          <a:lstStyle/>
          <a:p>
            <a:r>
              <a:rPr lang="fr-FR" dirty="0"/>
              <a:t>Retour d’expérience de la phase pilote</a:t>
            </a:r>
          </a:p>
        </p:txBody>
      </p:sp>
    </p:spTree>
    <p:extLst>
      <p:ext uri="{BB962C8B-B14F-4D97-AF65-F5344CB8AC3E}">
        <p14:creationId xmlns:p14="http://schemas.microsoft.com/office/powerpoint/2010/main" val="1355696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A13074F6-2933-8EB8-CFCD-81B037472987}"/>
              </a:ext>
            </a:extLst>
          </p:cNvPr>
          <p:cNvSpPr>
            <a:spLocks noGrp="1"/>
          </p:cNvSpPr>
          <p:nvPr>
            <p:ph type="body" sz="quarter" idx="10"/>
          </p:nvPr>
        </p:nvSpPr>
        <p:spPr/>
        <p:txBody>
          <a:bodyPr/>
          <a:lstStyle/>
          <a:p>
            <a:r>
              <a:rPr lang="fr-FR" dirty="0"/>
              <a:t>CNRS : retour d’expérience de cette phase pilote</a:t>
            </a:r>
          </a:p>
        </p:txBody>
      </p:sp>
      <p:sp>
        <p:nvSpPr>
          <p:cNvPr id="8" name="Espace réservé du texte 7">
            <a:extLst>
              <a:ext uri="{FF2B5EF4-FFF2-40B4-BE49-F238E27FC236}">
                <a16:creationId xmlns:a16="http://schemas.microsoft.com/office/drawing/2014/main" id="{B30BBC16-1B6E-452B-6DF3-6C3F045165C0}"/>
              </a:ext>
            </a:extLst>
          </p:cNvPr>
          <p:cNvSpPr>
            <a:spLocks noGrp="1"/>
          </p:cNvSpPr>
          <p:nvPr>
            <p:ph type="body" sz="quarter" idx="11"/>
          </p:nvPr>
        </p:nvSpPr>
        <p:spPr>
          <a:xfrm>
            <a:off x="359567" y="552259"/>
            <a:ext cx="8424863" cy="256480"/>
          </a:xfrm>
        </p:spPr>
        <p:txBody>
          <a:bodyPr/>
          <a:lstStyle/>
          <a:p>
            <a:r>
              <a:rPr lang="fr-FR" dirty="0"/>
              <a:t>Partage des écueils rencontrés par le CNRS de février à juin 2026</a:t>
            </a:r>
          </a:p>
        </p:txBody>
      </p:sp>
      <p:sp>
        <p:nvSpPr>
          <p:cNvPr id="15" name="Rectangle : coins arrondis 14">
            <a:extLst>
              <a:ext uri="{FF2B5EF4-FFF2-40B4-BE49-F238E27FC236}">
                <a16:creationId xmlns:a16="http://schemas.microsoft.com/office/drawing/2014/main" id="{DEECD9AE-5E45-D8C3-FAE7-05508FD8FD7E}"/>
              </a:ext>
            </a:extLst>
          </p:cNvPr>
          <p:cNvSpPr/>
          <p:nvPr/>
        </p:nvSpPr>
        <p:spPr>
          <a:xfrm>
            <a:off x="179512" y="1093633"/>
            <a:ext cx="8737803" cy="3998397"/>
          </a:xfrm>
          <a:prstGeom prst="roundRect">
            <a:avLst/>
          </a:prstGeom>
          <a:solidFill>
            <a:schemeClr val="accent5">
              <a:lumMod val="60000"/>
              <a:lumOff val="40000"/>
            </a:schemeClr>
          </a:solidFill>
          <a:ln w="19050">
            <a:solidFill>
              <a:schemeClr val="accent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F473C9E1-99CB-3703-4D91-33E481510C70}"/>
              </a:ext>
            </a:extLst>
          </p:cNvPr>
          <p:cNvSpPr/>
          <p:nvPr/>
        </p:nvSpPr>
        <p:spPr>
          <a:xfrm>
            <a:off x="379368" y="1059582"/>
            <a:ext cx="8345259" cy="504056"/>
          </a:xfrm>
          <a:prstGeom prst="roundRect">
            <a:avLst/>
          </a:prstGeom>
          <a:solidFill>
            <a:schemeClr val="accent5">
              <a:lumMod val="75000"/>
            </a:schemeClr>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u texte 3">
            <a:extLst>
              <a:ext uri="{FF2B5EF4-FFF2-40B4-BE49-F238E27FC236}">
                <a16:creationId xmlns:a16="http://schemas.microsoft.com/office/drawing/2014/main" id="{AAFF5F8F-2070-D514-70E0-E48720917487}"/>
              </a:ext>
            </a:extLst>
          </p:cNvPr>
          <p:cNvSpPr>
            <a:spLocks noGrp="1"/>
          </p:cNvSpPr>
          <p:nvPr>
            <p:ph type="body" sz="quarter" idx="13"/>
          </p:nvPr>
        </p:nvSpPr>
        <p:spPr>
          <a:xfrm>
            <a:off x="467544" y="987574"/>
            <a:ext cx="8208912" cy="4032448"/>
          </a:xfrm>
        </p:spPr>
        <p:txBody>
          <a:bodyPr/>
          <a:lstStyle/>
          <a:p>
            <a:pPr algn="just">
              <a:lnSpc>
                <a:spcPct val="100000"/>
              </a:lnSpc>
            </a:pPr>
            <a:endParaRPr lang="fr-FR" sz="800" b="0" i="0" dirty="0">
              <a:solidFill>
                <a:schemeClr val="bg1"/>
              </a:solidFill>
              <a:effectLst/>
            </a:endParaRPr>
          </a:p>
          <a:p>
            <a:pPr algn="just">
              <a:lnSpc>
                <a:spcPct val="100000"/>
              </a:lnSpc>
            </a:pPr>
            <a:r>
              <a:rPr lang="fr-FR" sz="1400" i="0" dirty="0">
                <a:solidFill>
                  <a:schemeClr val="bg1"/>
                </a:solidFill>
                <a:effectLst/>
              </a:rPr>
              <a:t>Ce retour d’expérience permet de partager les difficultés rencontrées par le CNRS durant cette phase toujours en cours</a:t>
            </a:r>
            <a:endParaRPr lang="fr-FR" dirty="0">
              <a:solidFill>
                <a:schemeClr val="bg1"/>
              </a:solidFill>
              <a:latin typeface="+mn-lt"/>
            </a:endParaRPr>
          </a:p>
          <a:p>
            <a:pPr algn="just">
              <a:lnSpc>
                <a:spcPct val="100000"/>
              </a:lnSpc>
            </a:pPr>
            <a:endParaRPr lang="fr-FR" dirty="0">
              <a:latin typeface="+mn-lt"/>
            </a:endParaRPr>
          </a:p>
          <a:p>
            <a:pPr algn="just">
              <a:lnSpc>
                <a:spcPct val="100000"/>
              </a:lnSpc>
            </a:pPr>
            <a:r>
              <a:rPr lang="fr-FR" sz="1150" dirty="0">
                <a:latin typeface="+mn-lt"/>
              </a:rPr>
              <a:t>Dans le planning prévisionnel tendu présenté fin 2025, les jalons étaient visiblement ambitieux du fait de l’importance et de la complexité du projet de Réforme de la Facturation Electronique.</a:t>
            </a:r>
          </a:p>
          <a:p>
            <a:pPr marL="171450" indent="-171450" algn="just">
              <a:lnSpc>
                <a:spcPct val="100000"/>
              </a:lnSpc>
              <a:buFontTx/>
              <a:buChar char="-"/>
            </a:pPr>
            <a:r>
              <a:rPr lang="fr-FR" sz="1150" dirty="0">
                <a:latin typeface="+mn-lt"/>
              </a:rPr>
              <a:t>Il a été nécessaire de réaliser la correspondance entre les flux métier du CNRS et les cas de gestion de la norme AFNOR </a:t>
            </a:r>
            <a:r>
              <a:rPr lang="fr-FR" sz="1150" b="0" dirty="0">
                <a:latin typeface="+mn-lt"/>
              </a:rPr>
              <a:t>(travaux internes CNRS chronophages)</a:t>
            </a:r>
          </a:p>
          <a:p>
            <a:pPr marL="171450" indent="-171450" algn="just">
              <a:lnSpc>
                <a:spcPct val="100000"/>
              </a:lnSpc>
              <a:buFontTx/>
              <a:buChar char="-"/>
            </a:pPr>
            <a:r>
              <a:rPr lang="fr-FR" sz="1150" b="0" dirty="0">
                <a:latin typeface="+mn-lt"/>
              </a:rPr>
              <a:t>Les règles normatives et les spécifications étatiques ont été </a:t>
            </a:r>
            <a:r>
              <a:rPr lang="fr-FR" sz="1150" dirty="0">
                <a:latin typeface="+mn-lt"/>
              </a:rPr>
              <a:t>publiées tardivement, et font l’objet de versions successives </a:t>
            </a:r>
            <a:r>
              <a:rPr lang="fr-FR" sz="1150" b="0" dirty="0">
                <a:latin typeface="+mn-lt"/>
              </a:rPr>
              <a:t>(dernière version des Spécifications Externes publiée le 30/04/2026</a:t>
            </a:r>
            <a:r>
              <a:rPr lang="fr-FR" sz="1150" b="0">
                <a:latin typeface="+mn-lt"/>
              </a:rPr>
              <a:t>, MAJ </a:t>
            </a:r>
            <a:r>
              <a:rPr lang="fr-FR" sz="1150" b="0" dirty="0">
                <a:latin typeface="+mn-lt"/>
              </a:rPr>
              <a:t>le 22/05/2026) </a:t>
            </a:r>
            <a:endParaRPr lang="fr-FR" sz="1150" dirty="0">
              <a:latin typeface="+mn-lt"/>
            </a:endParaRPr>
          </a:p>
          <a:p>
            <a:pPr marL="171450" indent="-171450" algn="just">
              <a:lnSpc>
                <a:spcPct val="100000"/>
              </a:lnSpc>
              <a:buFontTx/>
              <a:buChar char="-"/>
            </a:pPr>
            <a:r>
              <a:rPr lang="fr-FR" sz="1150" dirty="0">
                <a:latin typeface="+mn-lt"/>
              </a:rPr>
              <a:t>La livraison de documents par l’AIFE au fil de l’eau</a:t>
            </a:r>
            <a:r>
              <a:rPr lang="fr-FR" sz="1150" b="0" dirty="0">
                <a:latin typeface="+mn-lt"/>
              </a:rPr>
              <a:t>, qui</a:t>
            </a:r>
            <a:r>
              <a:rPr lang="fr-FR" sz="1150" dirty="0">
                <a:latin typeface="+mn-lt"/>
              </a:rPr>
              <a:t> </a:t>
            </a:r>
            <a:r>
              <a:rPr lang="fr-FR" sz="1150" b="0" dirty="0">
                <a:latin typeface="+mn-lt"/>
              </a:rPr>
              <a:t>nécessite une veille régulière active des publication, ainsi que des Questions/Réponses sur </a:t>
            </a:r>
            <a:r>
              <a:rPr lang="fr-FR" sz="1150" b="0" dirty="0" err="1">
                <a:latin typeface="+mn-lt"/>
              </a:rPr>
              <a:t>Lab</a:t>
            </a:r>
            <a:r>
              <a:rPr lang="fr-FR" sz="1150" b="0" dirty="0">
                <a:latin typeface="+mn-lt"/>
              </a:rPr>
              <a:t> Chorus Pro</a:t>
            </a:r>
          </a:p>
          <a:p>
            <a:pPr marL="171450" indent="-171450" algn="just">
              <a:lnSpc>
                <a:spcPct val="100000"/>
              </a:lnSpc>
              <a:buFontTx/>
              <a:buChar char="-"/>
            </a:pPr>
            <a:r>
              <a:rPr lang="fr-FR" sz="1150" dirty="0">
                <a:latin typeface="+mn-lt"/>
              </a:rPr>
              <a:t>Des webinaires sont organisés régulièrement par la DGFIP, facilitant la compréhension, mais certains ont été redondants</a:t>
            </a:r>
          </a:p>
          <a:p>
            <a:pPr marL="171450" indent="-171450" algn="just">
              <a:lnSpc>
                <a:spcPct val="100000"/>
              </a:lnSpc>
              <a:buFontTx/>
              <a:buChar char="-"/>
            </a:pPr>
            <a:r>
              <a:rPr lang="fr-FR" sz="1150" dirty="0">
                <a:latin typeface="+mn-lt"/>
              </a:rPr>
              <a:t>Les versions normatives sont publiées par l’AFNOR en premier lieu, </a:t>
            </a:r>
            <a:r>
              <a:rPr lang="fr-FR" sz="1150" b="0" dirty="0">
                <a:latin typeface="+mn-lt"/>
              </a:rPr>
              <a:t>puis sont intégrées dans les versions de spécifications de la DGFIP</a:t>
            </a:r>
          </a:p>
          <a:p>
            <a:pPr marL="171450" indent="-171450" algn="just">
              <a:lnSpc>
                <a:spcPct val="100000"/>
              </a:lnSpc>
              <a:buFontTx/>
              <a:buChar char="-"/>
            </a:pPr>
            <a:r>
              <a:rPr lang="fr-FR" sz="1150" dirty="0">
                <a:latin typeface="+mn-lt"/>
              </a:rPr>
              <a:t>Les API flux ont été publiées tardivement, </a:t>
            </a:r>
            <a:r>
              <a:rPr lang="fr-FR" sz="1150" b="0" dirty="0">
                <a:latin typeface="+mn-lt"/>
              </a:rPr>
              <a:t>précédées d’un </a:t>
            </a:r>
            <a:r>
              <a:rPr lang="fr-FR" sz="1150" b="0" dirty="0" err="1">
                <a:latin typeface="+mn-lt"/>
              </a:rPr>
              <a:t>Swagger</a:t>
            </a:r>
            <a:r>
              <a:rPr lang="fr-FR" sz="1150" b="0" dirty="0">
                <a:latin typeface="+mn-lt"/>
              </a:rPr>
              <a:t>, mais sans document de spécifications détaillées dédié</a:t>
            </a:r>
          </a:p>
          <a:p>
            <a:pPr marL="171450" indent="-171450" algn="just">
              <a:lnSpc>
                <a:spcPct val="100000"/>
              </a:lnSpc>
              <a:buFontTx/>
              <a:buChar char="-"/>
            </a:pPr>
            <a:r>
              <a:rPr lang="fr-FR" sz="1150" b="0" dirty="0">
                <a:latin typeface="+mn-lt"/>
              </a:rPr>
              <a:t>Une fois mises à disposition, </a:t>
            </a:r>
            <a:r>
              <a:rPr lang="fr-FR" sz="1150" dirty="0">
                <a:latin typeface="+mn-lt"/>
              </a:rPr>
              <a:t>ces API ne se sont pas avérées totalement opérationnelles </a:t>
            </a:r>
            <a:r>
              <a:rPr lang="fr-FR" sz="1150" b="0" dirty="0">
                <a:latin typeface="+mn-lt"/>
              </a:rPr>
              <a:t>lors des tests réalisés</a:t>
            </a:r>
          </a:p>
          <a:p>
            <a:pPr marL="171450" indent="-171450" algn="just">
              <a:lnSpc>
                <a:spcPct val="100000"/>
              </a:lnSpc>
              <a:buFontTx/>
              <a:buChar char="-"/>
            </a:pPr>
            <a:r>
              <a:rPr lang="fr-FR" sz="1150" b="0" dirty="0">
                <a:latin typeface="+mn-lt"/>
              </a:rPr>
              <a:t>Du fait de la </a:t>
            </a:r>
            <a:r>
              <a:rPr lang="fr-FR" sz="1150" dirty="0">
                <a:latin typeface="+mn-lt"/>
              </a:rPr>
              <a:t>volumétrie importante de l’annuaire cible, </a:t>
            </a:r>
            <a:r>
              <a:rPr lang="fr-FR" sz="1150" b="0" dirty="0">
                <a:latin typeface="+mn-lt"/>
              </a:rPr>
              <a:t>qui référence l’ensemble des assujettis à la TVA, le CNRS a dû passer du format EDI à l’API pour charger les caractéristiques de ses clients</a:t>
            </a:r>
          </a:p>
          <a:p>
            <a:pPr marL="171450" indent="-171450" algn="just">
              <a:lnSpc>
                <a:spcPct val="100000"/>
              </a:lnSpc>
              <a:buFontTx/>
              <a:buChar char="-"/>
            </a:pPr>
            <a:r>
              <a:rPr lang="fr-FR" sz="1150" b="0" dirty="0">
                <a:latin typeface="+mn-lt"/>
              </a:rPr>
              <a:t>Les </a:t>
            </a:r>
            <a:r>
              <a:rPr lang="fr-FR" sz="1150" dirty="0">
                <a:latin typeface="+mn-lt"/>
              </a:rPr>
              <a:t>efforts à mener pour réaliser les travaux relatifs au e-</a:t>
            </a:r>
            <a:r>
              <a:rPr lang="fr-FR" sz="1150" dirty="0" err="1">
                <a:latin typeface="+mn-lt"/>
              </a:rPr>
              <a:t>Invoicing</a:t>
            </a:r>
            <a:r>
              <a:rPr lang="fr-FR" sz="1150" dirty="0">
                <a:latin typeface="+mn-lt"/>
              </a:rPr>
              <a:t> </a:t>
            </a:r>
            <a:r>
              <a:rPr lang="fr-FR" sz="1150" b="0" dirty="0">
                <a:latin typeface="+mn-lt"/>
              </a:rPr>
              <a:t>amènent </a:t>
            </a:r>
            <a:r>
              <a:rPr lang="fr-FR" sz="1150" b="0" i="1" dirty="0">
                <a:latin typeface="+mn-lt"/>
              </a:rPr>
              <a:t>de facto </a:t>
            </a:r>
            <a:r>
              <a:rPr lang="fr-FR" sz="1150" b="0" dirty="0">
                <a:latin typeface="+mn-lt"/>
              </a:rPr>
              <a:t>un décalage des travaux e-</a:t>
            </a:r>
            <a:r>
              <a:rPr lang="fr-FR" sz="1150" b="0" dirty="0" err="1">
                <a:latin typeface="+mn-lt"/>
              </a:rPr>
              <a:t>Reporting</a:t>
            </a:r>
            <a:endParaRPr lang="fr-FR" sz="1150" b="0" dirty="0">
              <a:latin typeface="+mn-lt"/>
            </a:endParaRPr>
          </a:p>
          <a:p>
            <a:pPr algn="just">
              <a:lnSpc>
                <a:spcPct val="100000"/>
              </a:lnSpc>
            </a:pPr>
            <a:endParaRPr lang="fr-FR" dirty="0">
              <a:latin typeface="+mn-lt"/>
            </a:endParaRPr>
          </a:p>
          <a:p>
            <a:pPr algn="just">
              <a:lnSpc>
                <a:spcPct val="100000"/>
              </a:lnSpc>
            </a:pPr>
            <a:endParaRPr lang="fr-FR" b="0" dirty="0">
              <a:solidFill>
                <a:srgbClr val="1A1A2E"/>
              </a:solidFill>
              <a:latin typeface="+mn-lt"/>
            </a:endParaRPr>
          </a:p>
          <a:p>
            <a:pPr algn="just">
              <a:lnSpc>
                <a:spcPct val="100000"/>
              </a:lnSpc>
            </a:pPr>
            <a:endParaRPr lang="fr-FR" b="0" dirty="0">
              <a:solidFill>
                <a:srgbClr val="1A1A2E"/>
              </a:solidFill>
              <a:latin typeface="+mn-lt"/>
            </a:endParaRPr>
          </a:p>
        </p:txBody>
      </p:sp>
    </p:spTree>
    <p:extLst>
      <p:ext uri="{BB962C8B-B14F-4D97-AF65-F5344CB8AC3E}">
        <p14:creationId xmlns:p14="http://schemas.microsoft.com/office/powerpoint/2010/main" val="2874862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A13074F6-2933-8EB8-CFCD-81B037472987}"/>
              </a:ext>
            </a:extLst>
          </p:cNvPr>
          <p:cNvSpPr>
            <a:spLocks noGrp="1"/>
          </p:cNvSpPr>
          <p:nvPr>
            <p:ph type="body" sz="quarter" idx="10"/>
          </p:nvPr>
        </p:nvSpPr>
        <p:spPr/>
        <p:txBody>
          <a:bodyPr/>
          <a:lstStyle/>
          <a:p>
            <a:r>
              <a:rPr lang="fr-FR" dirty="0"/>
              <a:t>CNRS : retour d’expérience de cette phase pilote</a:t>
            </a:r>
          </a:p>
        </p:txBody>
      </p:sp>
      <p:sp>
        <p:nvSpPr>
          <p:cNvPr id="8" name="Espace réservé du texte 7">
            <a:extLst>
              <a:ext uri="{FF2B5EF4-FFF2-40B4-BE49-F238E27FC236}">
                <a16:creationId xmlns:a16="http://schemas.microsoft.com/office/drawing/2014/main" id="{B30BBC16-1B6E-452B-6DF3-6C3F045165C0}"/>
              </a:ext>
            </a:extLst>
          </p:cNvPr>
          <p:cNvSpPr>
            <a:spLocks noGrp="1"/>
          </p:cNvSpPr>
          <p:nvPr>
            <p:ph type="body" sz="quarter" idx="11"/>
          </p:nvPr>
        </p:nvSpPr>
        <p:spPr>
          <a:xfrm>
            <a:off x="359567" y="552259"/>
            <a:ext cx="8424863" cy="256480"/>
          </a:xfrm>
        </p:spPr>
        <p:txBody>
          <a:bodyPr/>
          <a:lstStyle/>
          <a:p>
            <a:r>
              <a:rPr lang="fr-FR" dirty="0"/>
              <a:t>Perspective CNRS pour le 1</a:t>
            </a:r>
            <a:r>
              <a:rPr lang="fr-FR" baseline="30000" dirty="0"/>
              <a:t>er</a:t>
            </a:r>
            <a:r>
              <a:rPr lang="fr-FR" dirty="0"/>
              <a:t> septembre 2026</a:t>
            </a:r>
          </a:p>
        </p:txBody>
      </p:sp>
      <p:sp>
        <p:nvSpPr>
          <p:cNvPr id="15" name="Rectangle : coins arrondis 14">
            <a:extLst>
              <a:ext uri="{FF2B5EF4-FFF2-40B4-BE49-F238E27FC236}">
                <a16:creationId xmlns:a16="http://schemas.microsoft.com/office/drawing/2014/main" id="{DEECD9AE-5E45-D8C3-FAE7-05508FD8FD7E}"/>
              </a:ext>
            </a:extLst>
          </p:cNvPr>
          <p:cNvSpPr/>
          <p:nvPr/>
        </p:nvSpPr>
        <p:spPr>
          <a:xfrm>
            <a:off x="179512" y="1093633"/>
            <a:ext cx="8737803" cy="3998397"/>
          </a:xfrm>
          <a:prstGeom prst="roundRect">
            <a:avLst/>
          </a:prstGeom>
          <a:solidFill>
            <a:schemeClr val="accent5">
              <a:lumMod val="60000"/>
              <a:lumOff val="40000"/>
            </a:schemeClr>
          </a:solidFill>
          <a:ln w="19050">
            <a:solidFill>
              <a:schemeClr val="accent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u texte 3">
            <a:extLst>
              <a:ext uri="{FF2B5EF4-FFF2-40B4-BE49-F238E27FC236}">
                <a16:creationId xmlns:a16="http://schemas.microsoft.com/office/drawing/2014/main" id="{AAFF5F8F-2070-D514-70E0-E48720917487}"/>
              </a:ext>
            </a:extLst>
          </p:cNvPr>
          <p:cNvSpPr>
            <a:spLocks noGrp="1"/>
          </p:cNvSpPr>
          <p:nvPr>
            <p:ph type="body" sz="quarter" idx="13"/>
          </p:nvPr>
        </p:nvSpPr>
        <p:spPr>
          <a:xfrm>
            <a:off x="467544" y="987574"/>
            <a:ext cx="8208912" cy="4032448"/>
          </a:xfrm>
        </p:spPr>
        <p:txBody>
          <a:bodyPr/>
          <a:lstStyle/>
          <a:p>
            <a:pPr algn="just">
              <a:lnSpc>
                <a:spcPct val="100000"/>
              </a:lnSpc>
            </a:pPr>
            <a:endParaRPr lang="fr-FR" sz="800" b="0" i="0" dirty="0">
              <a:solidFill>
                <a:schemeClr val="bg1"/>
              </a:solidFill>
              <a:effectLst/>
            </a:endParaRPr>
          </a:p>
          <a:p>
            <a:pPr algn="just">
              <a:lnSpc>
                <a:spcPct val="100000"/>
              </a:lnSpc>
            </a:pPr>
            <a:endParaRPr lang="fr-FR" dirty="0">
              <a:latin typeface="+mn-lt"/>
            </a:endParaRPr>
          </a:p>
          <a:p>
            <a:pPr algn="just">
              <a:lnSpc>
                <a:spcPct val="100000"/>
              </a:lnSpc>
            </a:pPr>
            <a:r>
              <a:rPr lang="fr-FR" sz="1150" b="0" dirty="0">
                <a:latin typeface="+mn-lt"/>
              </a:rPr>
              <a:t>Compte-tenu, d’une part, de la </a:t>
            </a:r>
            <a:r>
              <a:rPr lang="fr-FR" sz="1150" dirty="0">
                <a:latin typeface="+mn-lt"/>
              </a:rPr>
              <a:t>publication tardive des spécifications et des API </a:t>
            </a:r>
            <a:r>
              <a:rPr lang="fr-FR" sz="1150" b="0" dirty="0">
                <a:latin typeface="+mn-lt"/>
              </a:rPr>
              <a:t>et, d’autre part, de la </a:t>
            </a:r>
            <a:r>
              <a:rPr lang="fr-FR" sz="1150" dirty="0">
                <a:latin typeface="+mn-lt"/>
              </a:rPr>
              <a:t>complexité du format retenu</a:t>
            </a:r>
            <a:r>
              <a:rPr lang="fr-FR" sz="1150" b="0" dirty="0">
                <a:latin typeface="+mn-lt"/>
              </a:rPr>
              <a:t> pour les dépôts de factures, un démarrage du CNRS en production pour le 1er septembre 2026 </a:t>
            </a:r>
            <a:r>
              <a:rPr lang="fr-FR" sz="1150" dirty="0">
                <a:latin typeface="+mn-lt"/>
              </a:rPr>
              <a:t>paraît compromis</a:t>
            </a:r>
          </a:p>
          <a:p>
            <a:pPr algn="just">
              <a:lnSpc>
                <a:spcPct val="100000"/>
              </a:lnSpc>
            </a:pPr>
            <a:endParaRPr lang="fr-FR" sz="1150" dirty="0">
              <a:latin typeface="+mn-lt"/>
            </a:endParaRPr>
          </a:p>
          <a:p>
            <a:pPr algn="just">
              <a:lnSpc>
                <a:spcPct val="100000"/>
              </a:lnSpc>
            </a:pPr>
            <a:r>
              <a:rPr lang="fr-FR" sz="1150" b="0" dirty="0">
                <a:latin typeface="+mn-lt"/>
              </a:rPr>
              <a:t>La </a:t>
            </a:r>
            <a:r>
              <a:rPr lang="fr-FR" sz="1150" dirty="0">
                <a:latin typeface="+mn-lt"/>
              </a:rPr>
              <a:t>priorité</a:t>
            </a:r>
            <a:r>
              <a:rPr lang="fr-FR" sz="1150" b="0" dirty="0">
                <a:latin typeface="+mn-lt"/>
              </a:rPr>
              <a:t> est accordée au développement des flux </a:t>
            </a:r>
            <a:r>
              <a:rPr lang="fr-FR" sz="1150" dirty="0">
                <a:latin typeface="+mn-lt"/>
              </a:rPr>
              <a:t>API Annuaire </a:t>
            </a:r>
            <a:r>
              <a:rPr lang="fr-FR" sz="1150" b="0" dirty="0">
                <a:latin typeface="+mn-lt"/>
              </a:rPr>
              <a:t>et </a:t>
            </a:r>
            <a:r>
              <a:rPr lang="fr-FR" sz="1150" dirty="0">
                <a:latin typeface="+mn-lt"/>
              </a:rPr>
              <a:t>Facture</a:t>
            </a:r>
            <a:r>
              <a:rPr lang="fr-FR" sz="1150" b="0" dirty="0">
                <a:latin typeface="+mn-lt"/>
              </a:rPr>
              <a:t>. Le développement du flux e-</a:t>
            </a:r>
            <a:r>
              <a:rPr lang="fr-FR" sz="1150" b="0" dirty="0" err="1">
                <a:latin typeface="+mn-lt"/>
              </a:rPr>
              <a:t>Reporting</a:t>
            </a:r>
            <a:r>
              <a:rPr lang="fr-FR" sz="1150" b="0" dirty="0">
                <a:latin typeface="+mn-lt"/>
              </a:rPr>
              <a:t> (dont le e-</a:t>
            </a:r>
            <a:r>
              <a:rPr lang="fr-FR" sz="1150" b="0" dirty="0" err="1">
                <a:latin typeface="+mn-lt"/>
              </a:rPr>
              <a:t>Reporting</a:t>
            </a:r>
            <a:r>
              <a:rPr lang="fr-FR" sz="1150" b="0" dirty="0">
                <a:latin typeface="+mn-lt"/>
              </a:rPr>
              <a:t> Dépenses, communiqué très tardivement) interviendra dans un second temps</a:t>
            </a:r>
          </a:p>
          <a:p>
            <a:pPr algn="just">
              <a:lnSpc>
                <a:spcPct val="100000"/>
              </a:lnSpc>
            </a:pPr>
            <a:endParaRPr lang="fr-FR" sz="1150" dirty="0">
              <a:latin typeface="+mn-lt"/>
            </a:endParaRPr>
          </a:p>
          <a:p>
            <a:pPr algn="just">
              <a:lnSpc>
                <a:spcPct val="100000"/>
              </a:lnSpc>
            </a:pPr>
            <a:r>
              <a:rPr lang="fr-FR" sz="1150" b="0" dirty="0">
                <a:latin typeface="+mn-lt"/>
              </a:rPr>
              <a:t>Par ailleurs, pour limiter </a:t>
            </a:r>
            <a:r>
              <a:rPr lang="fr-FR" sz="1150" dirty="0">
                <a:latin typeface="+mn-lt"/>
              </a:rPr>
              <a:t>l’effet-tunnel</a:t>
            </a:r>
            <a:r>
              <a:rPr lang="fr-FR" sz="1150" b="0" dirty="0">
                <a:latin typeface="+mn-lt"/>
              </a:rPr>
              <a:t> et maîtriser les risques projet, de premiers </a:t>
            </a:r>
            <a:r>
              <a:rPr lang="fr-FR" sz="1150" dirty="0">
                <a:latin typeface="+mn-lt"/>
              </a:rPr>
              <a:t>tests unitaires </a:t>
            </a:r>
            <a:r>
              <a:rPr lang="fr-FR" sz="1150" b="0" dirty="0">
                <a:latin typeface="+mn-lt"/>
              </a:rPr>
              <a:t>des API Annuaire et Facture ont débuté, en parallèle des travaux de conception-réalisation dans le SI du CNRS et la priorité est accordée aux évènements de gestion dont le </a:t>
            </a:r>
            <a:r>
              <a:rPr lang="fr-FR" sz="1150" dirty="0">
                <a:latin typeface="+mn-lt"/>
              </a:rPr>
              <a:t>volume de factures </a:t>
            </a:r>
            <a:r>
              <a:rPr lang="fr-FR" sz="1150" b="0" dirty="0">
                <a:latin typeface="+mn-lt"/>
              </a:rPr>
              <a:t>est le plus </a:t>
            </a:r>
            <a:r>
              <a:rPr lang="fr-FR" sz="1150" dirty="0">
                <a:latin typeface="+mn-lt"/>
              </a:rPr>
              <a:t>significatif</a:t>
            </a:r>
          </a:p>
          <a:p>
            <a:pPr algn="just">
              <a:lnSpc>
                <a:spcPct val="100000"/>
              </a:lnSpc>
            </a:pPr>
            <a:endParaRPr lang="fr-FR" sz="1150" dirty="0">
              <a:latin typeface="+mn-lt"/>
            </a:endParaRPr>
          </a:p>
          <a:p>
            <a:pPr algn="just">
              <a:lnSpc>
                <a:spcPct val="100000"/>
              </a:lnSpc>
            </a:pPr>
            <a:endParaRPr lang="fr-FR" sz="1150" dirty="0">
              <a:latin typeface="+mn-lt"/>
            </a:endParaRPr>
          </a:p>
          <a:p>
            <a:pPr algn="just">
              <a:lnSpc>
                <a:spcPct val="100000"/>
              </a:lnSpc>
            </a:pPr>
            <a:endParaRPr lang="fr-FR" sz="1150" b="0" dirty="0">
              <a:latin typeface="+mn-lt"/>
            </a:endParaRPr>
          </a:p>
          <a:p>
            <a:pPr algn="just">
              <a:lnSpc>
                <a:spcPct val="100000"/>
              </a:lnSpc>
            </a:pPr>
            <a:endParaRPr lang="fr-FR" sz="1150" b="0" dirty="0">
              <a:latin typeface="+mn-lt"/>
            </a:endParaRPr>
          </a:p>
          <a:p>
            <a:pPr algn="just">
              <a:lnSpc>
                <a:spcPct val="100000"/>
              </a:lnSpc>
            </a:pPr>
            <a:endParaRPr lang="fr-FR" dirty="0">
              <a:latin typeface="+mn-lt"/>
            </a:endParaRPr>
          </a:p>
          <a:p>
            <a:pPr algn="just">
              <a:lnSpc>
                <a:spcPct val="100000"/>
              </a:lnSpc>
            </a:pPr>
            <a:endParaRPr lang="fr-FR" b="0" dirty="0">
              <a:solidFill>
                <a:srgbClr val="1A1A2E"/>
              </a:solidFill>
              <a:latin typeface="+mn-lt"/>
            </a:endParaRPr>
          </a:p>
          <a:p>
            <a:pPr algn="just">
              <a:lnSpc>
                <a:spcPct val="100000"/>
              </a:lnSpc>
            </a:pPr>
            <a:endParaRPr lang="fr-FR" b="0" dirty="0">
              <a:solidFill>
                <a:srgbClr val="1A1A2E"/>
              </a:solidFill>
              <a:latin typeface="+mn-lt"/>
            </a:endParaRPr>
          </a:p>
        </p:txBody>
      </p:sp>
    </p:spTree>
    <p:extLst>
      <p:ext uri="{BB962C8B-B14F-4D97-AF65-F5344CB8AC3E}">
        <p14:creationId xmlns:p14="http://schemas.microsoft.com/office/powerpoint/2010/main" val="736401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403747E-49A5-9AAE-B520-1AEEAE73D917}"/>
              </a:ext>
            </a:extLst>
          </p:cNvPr>
          <p:cNvSpPr>
            <a:spLocks noGrp="1"/>
          </p:cNvSpPr>
          <p:nvPr>
            <p:ph type="body" sz="quarter" idx="14"/>
          </p:nvPr>
        </p:nvSpPr>
        <p:spPr/>
        <p:txBody>
          <a:bodyPr/>
          <a:lstStyle/>
          <a:p>
            <a:r>
              <a:rPr lang="fr-FR" dirty="0"/>
              <a:t>05</a:t>
            </a:r>
          </a:p>
        </p:txBody>
      </p:sp>
      <p:sp>
        <p:nvSpPr>
          <p:cNvPr id="3" name="Espace réservé du texte 2">
            <a:extLst>
              <a:ext uri="{FF2B5EF4-FFF2-40B4-BE49-F238E27FC236}">
                <a16:creationId xmlns:a16="http://schemas.microsoft.com/office/drawing/2014/main" id="{0173FDE6-E1B5-9D7C-338D-05CF8AE6EE56}"/>
              </a:ext>
            </a:extLst>
          </p:cNvPr>
          <p:cNvSpPr>
            <a:spLocks noGrp="1"/>
          </p:cNvSpPr>
          <p:nvPr>
            <p:ph type="body" sz="quarter" idx="17"/>
          </p:nvPr>
        </p:nvSpPr>
        <p:spPr>
          <a:xfrm>
            <a:off x="1817770" y="2175487"/>
            <a:ext cx="7146718" cy="923330"/>
          </a:xfrm>
        </p:spPr>
        <p:txBody>
          <a:bodyPr/>
          <a:lstStyle/>
          <a:p>
            <a:r>
              <a:rPr lang="fr-FR" dirty="0"/>
              <a:t>RFE : références documentaires</a:t>
            </a:r>
          </a:p>
        </p:txBody>
      </p:sp>
    </p:spTree>
    <p:extLst>
      <p:ext uri="{BB962C8B-B14F-4D97-AF65-F5344CB8AC3E}">
        <p14:creationId xmlns:p14="http://schemas.microsoft.com/office/powerpoint/2010/main" val="3657536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A13074F6-2933-8EB8-CFCD-81B037472987}"/>
              </a:ext>
            </a:extLst>
          </p:cNvPr>
          <p:cNvSpPr>
            <a:spLocks noGrp="1"/>
          </p:cNvSpPr>
          <p:nvPr>
            <p:ph type="body" sz="quarter" idx="10"/>
          </p:nvPr>
        </p:nvSpPr>
        <p:spPr/>
        <p:txBody>
          <a:bodyPr/>
          <a:lstStyle/>
          <a:p>
            <a:r>
              <a:rPr lang="fr-FR" dirty="0"/>
              <a:t>Liens vers la documentation officielle</a:t>
            </a:r>
          </a:p>
        </p:txBody>
      </p:sp>
      <p:sp>
        <p:nvSpPr>
          <p:cNvPr id="8" name="Espace réservé du texte 7">
            <a:extLst>
              <a:ext uri="{FF2B5EF4-FFF2-40B4-BE49-F238E27FC236}">
                <a16:creationId xmlns:a16="http://schemas.microsoft.com/office/drawing/2014/main" id="{B30BBC16-1B6E-452B-6DF3-6C3F045165C0}"/>
              </a:ext>
            </a:extLst>
          </p:cNvPr>
          <p:cNvSpPr>
            <a:spLocks noGrp="1"/>
          </p:cNvSpPr>
          <p:nvPr>
            <p:ph type="body" sz="quarter" idx="11"/>
          </p:nvPr>
        </p:nvSpPr>
        <p:spPr>
          <a:xfrm>
            <a:off x="359567" y="552259"/>
            <a:ext cx="8424863" cy="256480"/>
          </a:xfrm>
        </p:spPr>
        <p:txBody>
          <a:bodyPr/>
          <a:lstStyle/>
          <a:p>
            <a:r>
              <a:rPr lang="fr-FR" dirty="0"/>
              <a:t>Des documents et versions sont livrés régulièrement par la DGFIP et l’AFNOR</a:t>
            </a:r>
          </a:p>
        </p:txBody>
      </p:sp>
      <p:sp>
        <p:nvSpPr>
          <p:cNvPr id="15" name="Rectangle : coins arrondis 14">
            <a:extLst>
              <a:ext uri="{FF2B5EF4-FFF2-40B4-BE49-F238E27FC236}">
                <a16:creationId xmlns:a16="http://schemas.microsoft.com/office/drawing/2014/main" id="{DEECD9AE-5E45-D8C3-FAE7-05508FD8FD7E}"/>
              </a:ext>
            </a:extLst>
          </p:cNvPr>
          <p:cNvSpPr/>
          <p:nvPr/>
        </p:nvSpPr>
        <p:spPr>
          <a:xfrm>
            <a:off x="179512" y="1093633"/>
            <a:ext cx="8737803" cy="3926389"/>
          </a:xfrm>
          <a:prstGeom prst="roundRect">
            <a:avLst/>
          </a:prstGeom>
          <a:solidFill>
            <a:srgbClr val="D6EDBD"/>
          </a:solidFill>
          <a:ln w="19050">
            <a:solidFill>
              <a:schemeClr val="accent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F473C9E1-99CB-3703-4D91-33E481510C70}"/>
              </a:ext>
            </a:extLst>
          </p:cNvPr>
          <p:cNvSpPr/>
          <p:nvPr/>
        </p:nvSpPr>
        <p:spPr>
          <a:xfrm>
            <a:off x="379368" y="1203599"/>
            <a:ext cx="8345259" cy="648072"/>
          </a:xfrm>
          <a:prstGeom prst="roundRect">
            <a:avLst/>
          </a:prstGeom>
          <a:solidFill>
            <a:srgbClr val="00B050"/>
          </a:solidFill>
          <a:ln w="19050">
            <a:solidFill>
              <a:schemeClr val="accent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u texte 3">
            <a:extLst>
              <a:ext uri="{FF2B5EF4-FFF2-40B4-BE49-F238E27FC236}">
                <a16:creationId xmlns:a16="http://schemas.microsoft.com/office/drawing/2014/main" id="{AAFF5F8F-2070-D514-70E0-E48720917487}"/>
              </a:ext>
            </a:extLst>
          </p:cNvPr>
          <p:cNvSpPr>
            <a:spLocks noGrp="1"/>
          </p:cNvSpPr>
          <p:nvPr>
            <p:ph type="body" sz="quarter" idx="13"/>
          </p:nvPr>
        </p:nvSpPr>
        <p:spPr>
          <a:xfrm>
            <a:off x="467544" y="1165672"/>
            <a:ext cx="8257084" cy="3854350"/>
          </a:xfrm>
        </p:spPr>
        <p:txBody>
          <a:bodyPr/>
          <a:lstStyle/>
          <a:p>
            <a:pPr algn="just">
              <a:lnSpc>
                <a:spcPct val="100000"/>
              </a:lnSpc>
            </a:pPr>
            <a:endParaRPr lang="fr-FR" sz="800" b="0" i="0" dirty="0">
              <a:solidFill>
                <a:schemeClr val="bg1"/>
              </a:solidFill>
              <a:effectLst/>
            </a:endParaRPr>
          </a:p>
          <a:p>
            <a:pPr algn="just">
              <a:lnSpc>
                <a:spcPct val="100000"/>
              </a:lnSpc>
            </a:pPr>
            <a:r>
              <a:rPr lang="fr-FR" sz="1400" b="0" i="0" dirty="0">
                <a:solidFill>
                  <a:schemeClr val="bg1"/>
                </a:solidFill>
                <a:effectLst/>
              </a:rPr>
              <a:t>Les principaux documents ci-dessous sont mis à disposition des acteurs et représentent la référence documentaire</a:t>
            </a:r>
            <a:endParaRPr lang="fr-FR" dirty="0">
              <a:solidFill>
                <a:schemeClr val="bg1"/>
              </a:solidFill>
              <a:latin typeface="+mn-lt"/>
            </a:endParaRPr>
          </a:p>
          <a:p>
            <a:pPr algn="just">
              <a:lnSpc>
                <a:spcPct val="100000"/>
              </a:lnSpc>
            </a:pPr>
            <a:endParaRPr lang="fr-FR" dirty="0">
              <a:latin typeface="+mn-lt"/>
            </a:endParaRPr>
          </a:p>
          <a:p>
            <a:pPr algn="just">
              <a:lnSpc>
                <a:spcPct val="100000"/>
              </a:lnSpc>
            </a:pPr>
            <a:r>
              <a:rPr lang="fr-FR" b="1" i="0" dirty="0">
                <a:solidFill>
                  <a:srgbClr val="2E2E2E"/>
                </a:solidFill>
                <a:effectLst/>
                <a:latin typeface="+mn-lt"/>
              </a:rPr>
              <a:t>Spécifications externes Chorus Pro : </a:t>
            </a:r>
            <a:r>
              <a:rPr lang="fr-FR" dirty="0">
                <a:latin typeface="+mn-lt"/>
                <a:hlinkClick r:id="rId2"/>
              </a:rPr>
              <a:t>Raccordements - Spécifications externes Chorus Pro - Documentation Chorus Pro</a:t>
            </a:r>
            <a:r>
              <a:rPr lang="fr-FR" dirty="0">
                <a:latin typeface="+mn-lt"/>
              </a:rPr>
              <a:t> :</a:t>
            </a:r>
          </a:p>
          <a:p>
            <a:pPr algn="l">
              <a:buFont typeface="Arial" panose="020B0604020202020204" pitchFamily="34" charset="0"/>
              <a:buChar char="•"/>
            </a:pPr>
            <a:r>
              <a:rPr lang="fr-FR" b="0" i="0" u="sng" dirty="0">
                <a:solidFill>
                  <a:srgbClr val="5770BE"/>
                </a:solidFill>
                <a:effectLst/>
                <a:latin typeface="Marianne"/>
                <a:hlinkClick r:id="rId3"/>
              </a:rPr>
              <a:t>1    Description fonctionnelle de Chorus Pro</a:t>
            </a:r>
            <a:endParaRPr lang="fr-FR" b="0" i="0" dirty="0">
              <a:solidFill>
                <a:srgbClr val="2E2E2E"/>
              </a:solidFill>
              <a:effectLst/>
              <a:latin typeface="Marianne"/>
            </a:endParaRPr>
          </a:p>
          <a:p>
            <a:pPr algn="l">
              <a:buFont typeface="Arial" panose="020B0604020202020204" pitchFamily="34" charset="0"/>
              <a:buChar char="•"/>
            </a:pPr>
            <a:r>
              <a:rPr lang="fr-FR" b="0" u="sng" dirty="0">
                <a:solidFill>
                  <a:srgbClr val="5770BE"/>
                </a:solidFill>
                <a:latin typeface="Marianne"/>
                <a:hlinkClick r:id="rId4"/>
              </a:rPr>
              <a:t>2</a:t>
            </a:r>
            <a:r>
              <a:rPr lang="fr-FR" b="0" i="0" u="sng" dirty="0">
                <a:solidFill>
                  <a:srgbClr val="5770BE"/>
                </a:solidFill>
                <a:effectLst/>
                <a:latin typeface="Marianne"/>
                <a:hlinkClick r:id="rId4"/>
              </a:rPr>
              <a:t>    Annexe Processus de facturation de la solution Chorus Pro initiale </a:t>
            </a:r>
            <a:endParaRPr lang="fr-FR" b="0" i="0" dirty="0">
              <a:solidFill>
                <a:srgbClr val="2E2E2E"/>
              </a:solidFill>
              <a:effectLst/>
              <a:latin typeface="Marianne"/>
            </a:endParaRPr>
          </a:p>
          <a:p>
            <a:pPr algn="l">
              <a:buFont typeface="Arial" panose="020B0604020202020204" pitchFamily="34" charset="0"/>
              <a:buChar char="•"/>
            </a:pPr>
            <a:r>
              <a:rPr lang="fr-FR" b="0" u="sng" dirty="0">
                <a:solidFill>
                  <a:srgbClr val="5770BE"/>
                </a:solidFill>
                <a:latin typeface="Marianne"/>
                <a:hlinkClick r:id="rId5"/>
              </a:rPr>
              <a:t>3</a:t>
            </a:r>
            <a:r>
              <a:rPr lang="fr-FR" b="0" i="0" u="sng" dirty="0">
                <a:solidFill>
                  <a:srgbClr val="5770BE"/>
                </a:solidFill>
                <a:effectLst/>
                <a:latin typeface="Marianne"/>
                <a:hlinkClick r:id="rId5"/>
              </a:rPr>
              <a:t>    Annexe Messages d’erreur de la solution Chorus Pro initiale </a:t>
            </a:r>
            <a:endParaRPr lang="fr-FR" b="0" i="0" dirty="0">
              <a:solidFill>
                <a:srgbClr val="2E2E2E"/>
              </a:solidFill>
              <a:effectLst/>
              <a:latin typeface="Marianne"/>
            </a:endParaRPr>
          </a:p>
          <a:p>
            <a:pPr algn="l">
              <a:buFont typeface="Arial" panose="020B0604020202020204" pitchFamily="34" charset="0"/>
              <a:buChar char="•"/>
            </a:pPr>
            <a:r>
              <a:rPr lang="fr-FR" b="0" u="sng" dirty="0">
                <a:solidFill>
                  <a:srgbClr val="5770BE"/>
                </a:solidFill>
                <a:latin typeface="Marianne"/>
                <a:hlinkClick r:id="rId6"/>
              </a:rPr>
              <a:t>4</a:t>
            </a:r>
            <a:r>
              <a:rPr lang="fr-FR" b="0" i="0" u="sng" dirty="0">
                <a:solidFill>
                  <a:srgbClr val="5770BE"/>
                </a:solidFill>
                <a:effectLst/>
                <a:latin typeface="Marianne"/>
                <a:hlinkClick r:id="rId6"/>
              </a:rPr>
              <a:t>    Table de correspondance </a:t>
            </a:r>
            <a:endParaRPr lang="fr-FR" b="0" i="0" dirty="0">
              <a:solidFill>
                <a:srgbClr val="2E2E2E"/>
              </a:solidFill>
              <a:effectLst/>
              <a:latin typeface="Marianne"/>
            </a:endParaRPr>
          </a:p>
          <a:p>
            <a:pPr algn="l">
              <a:buFont typeface="Arial" panose="020B0604020202020204" pitchFamily="34" charset="0"/>
              <a:buChar char="•"/>
            </a:pPr>
            <a:r>
              <a:rPr lang="fr-FR" b="0" u="sng" dirty="0">
                <a:solidFill>
                  <a:srgbClr val="5770BE"/>
                </a:solidFill>
                <a:latin typeface="Marianne"/>
                <a:hlinkClick r:id="rId6"/>
              </a:rPr>
              <a:t>5</a:t>
            </a:r>
            <a:r>
              <a:rPr lang="fr-FR" b="0" i="0" u="sng" dirty="0">
                <a:solidFill>
                  <a:srgbClr val="5770BE"/>
                </a:solidFill>
                <a:effectLst/>
                <a:latin typeface="Marianne"/>
                <a:hlinkClick r:id="rId6"/>
              </a:rPr>
              <a:t>   Schémas XSD de la solution Chorus Pro initiale </a:t>
            </a:r>
            <a:endParaRPr lang="fr-FR" b="0" i="0" dirty="0">
              <a:solidFill>
                <a:srgbClr val="2E2E2E"/>
              </a:solidFill>
              <a:effectLst/>
              <a:latin typeface="Marianne"/>
            </a:endParaRPr>
          </a:p>
          <a:p>
            <a:pPr algn="just">
              <a:lnSpc>
                <a:spcPct val="100000"/>
              </a:lnSpc>
            </a:pPr>
            <a:r>
              <a:rPr lang="fr-FR" b="0" i="0" u="sng" dirty="0">
                <a:solidFill>
                  <a:srgbClr val="5770BE"/>
                </a:solidFill>
                <a:effectLst/>
                <a:latin typeface="Marianne"/>
                <a:hlinkClick r:id="rId7"/>
              </a:rPr>
              <a:t>Consulter la Description fonctionnelle</a:t>
            </a:r>
            <a:r>
              <a:rPr lang="fr-FR" b="0" i="0" dirty="0">
                <a:solidFill>
                  <a:srgbClr val="2E2E2E"/>
                </a:solidFill>
                <a:effectLst/>
                <a:latin typeface="Marianne"/>
              </a:rPr>
              <a:t> pour mise en œuvre de la réforme de la facturation électronique </a:t>
            </a:r>
          </a:p>
          <a:p>
            <a:pPr algn="just">
              <a:lnSpc>
                <a:spcPct val="100000"/>
              </a:lnSpc>
            </a:pPr>
            <a:r>
              <a:rPr lang="fr-FR" b="0" i="0" u="sng" dirty="0">
                <a:solidFill>
                  <a:srgbClr val="5770BE"/>
                </a:solidFill>
                <a:effectLst/>
                <a:latin typeface="Marianne"/>
                <a:hlinkClick r:id="rId8"/>
              </a:rPr>
              <a:t>Consulter l'annexe EDI</a:t>
            </a:r>
            <a:r>
              <a:rPr lang="fr-FR" b="0" u="sng" dirty="0">
                <a:solidFill>
                  <a:srgbClr val="2E2E2E"/>
                </a:solidFill>
                <a:latin typeface="+mn-lt"/>
              </a:rPr>
              <a:t> : </a:t>
            </a:r>
            <a:r>
              <a:rPr lang="fr-FR" b="0" i="0" dirty="0">
                <a:solidFill>
                  <a:srgbClr val="2E2E2E"/>
                </a:solidFill>
                <a:effectLst/>
                <a:latin typeface="Marianne"/>
              </a:rPr>
              <a:t>Cette annexe décrit les différents formats de factures ainsi que les règles de gestion qui leur sont associées.</a:t>
            </a:r>
            <a:endParaRPr lang="fr-FR" b="1" i="0" dirty="0">
              <a:solidFill>
                <a:srgbClr val="2E2E2E"/>
              </a:solidFill>
              <a:effectLst/>
              <a:latin typeface="+mn-lt"/>
            </a:endParaRPr>
          </a:p>
          <a:p>
            <a:pPr algn="just">
              <a:lnSpc>
                <a:spcPct val="100000"/>
              </a:lnSpc>
            </a:pPr>
            <a:r>
              <a:rPr lang="fr-FR" b="0" i="0" u="sng" dirty="0">
                <a:solidFill>
                  <a:srgbClr val="5770BE"/>
                </a:solidFill>
                <a:effectLst/>
                <a:latin typeface="Marianne"/>
                <a:hlinkClick r:id="rId9"/>
              </a:rPr>
              <a:t>Flux exemple de l'annuaire complet</a:t>
            </a:r>
            <a:r>
              <a:rPr lang="fr-FR" b="0" i="0" dirty="0">
                <a:solidFill>
                  <a:srgbClr val="2E2E2E"/>
                </a:solidFill>
                <a:effectLst/>
                <a:latin typeface="Marianne"/>
              </a:rPr>
              <a:t> mis à disposition une fois par semaine (EDI)</a:t>
            </a:r>
          </a:p>
          <a:p>
            <a:pPr algn="just">
              <a:lnSpc>
                <a:spcPct val="100000"/>
              </a:lnSpc>
            </a:pPr>
            <a:r>
              <a:rPr lang="fr-FR" b="0" i="0" u="sng" dirty="0">
                <a:solidFill>
                  <a:srgbClr val="5770BE"/>
                </a:solidFill>
                <a:effectLst/>
                <a:latin typeface="Marianne"/>
                <a:hlinkClick r:id="rId10"/>
              </a:rPr>
              <a:t>Flux exemple de l'annuaire différentiel</a:t>
            </a:r>
            <a:r>
              <a:rPr lang="fr-FR" b="0" i="0" dirty="0">
                <a:solidFill>
                  <a:srgbClr val="2E2E2E"/>
                </a:solidFill>
                <a:effectLst/>
                <a:latin typeface="Marianne"/>
              </a:rPr>
              <a:t> mis à disposition une fois par jour</a:t>
            </a:r>
            <a:r>
              <a:rPr lang="fr-FR" b="0" dirty="0">
                <a:solidFill>
                  <a:srgbClr val="2E2E2E"/>
                </a:solidFill>
                <a:latin typeface="Marianne"/>
              </a:rPr>
              <a:t> (EDI)</a:t>
            </a:r>
          </a:p>
          <a:p>
            <a:pPr algn="just">
              <a:lnSpc>
                <a:spcPct val="100000"/>
              </a:lnSpc>
            </a:pPr>
            <a:r>
              <a:rPr lang="fr-FR" b="0" i="0" u="sng" dirty="0">
                <a:solidFill>
                  <a:srgbClr val="5770BE"/>
                </a:solidFill>
                <a:effectLst/>
                <a:latin typeface="Marianne"/>
                <a:hlinkClick r:id="rId11"/>
              </a:rPr>
              <a:t>Consulter l'annexe API</a:t>
            </a:r>
            <a:r>
              <a:rPr lang="fr-FR" b="0" i="0" u="sng" dirty="0">
                <a:solidFill>
                  <a:srgbClr val="2E2E2E"/>
                </a:solidFill>
                <a:effectLst/>
                <a:latin typeface="Marianne"/>
              </a:rPr>
              <a:t>, </a:t>
            </a:r>
            <a:r>
              <a:rPr lang="fr-FR" b="0" i="0" u="sng" dirty="0" err="1">
                <a:solidFill>
                  <a:srgbClr val="5770BE"/>
                </a:solidFill>
                <a:effectLst/>
                <a:latin typeface="Marianne"/>
                <a:hlinkClick r:id="rId12"/>
              </a:rPr>
              <a:t>Swagger</a:t>
            </a:r>
            <a:r>
              <a:rPr lang="fr-FR" b="0" i="0" u="sng" dirty="0">
                <a:solidFill>
                  <a:srgbClr val="5770BE"/>
                </a:solidFill>
                <a:effectLst/>
                <a:latin typeface="Marianne"/>
                <a:hlinkClick r:id="rId12"/>
              </a:rPr>
              <a:t> API Annuaire G2B</a:t>
            </a:r>
            <a:r>
              <a:rPr lang="fr-FR" b="0" i="0" u="sng" dirty="0">
                <a:solidFill>
                  <a:srgbClr val="2E2E2E"/>
                </a:solidFill>
                <a:effectLst/>
                <a:latin typeface="Marianne"/>
              </a:rPr>
              <a:t>, </a:t>
            </a:r>
            <a:r>
              <a:rPr lang="fr-FR" b="0" i="0" u="sng" dirty="0" err="1">
                <a:solidFill>
                  <a:srgbClr val="5770BE"/>
                </a:solidFill>
                <a:effectLst/>
                <a:latin typeface="Marianne"/>
                <a:hlinkClick r:id="rId13"/>
              </a:rPr>
              <a:t>Swagger</a:t>
            </a:r>
            <a:r>
              <a:rPr lang="fr-FR" b="0" i="0" u="sng" dirty="0">
                <a:solidFill>
                  <a:srgbClr val="5770BE"/>
                </a:solidFill>
                <a:effectLst/>
                <a:latin typeface="Marianne"/>
                <a:hlinkClick r:id="rId13"/>
              </a:rPr>
              <a:t> API </a:t>
            </a:r>
            <a:r>
              <a:rPr lang="fr-FR" b="0" i="0" u="sng" dirty="0" err="1">
                <a:solidFill>
                  <a:srgbClr val="5770BE"/>
                </a:solidFill>
                <a:effectLst/>
                <a:latin typeface="Marianne"/>
                <a:hlinkClick r:id="rId13"/>
              </a:rPr>
              <a:t>Ereporting</a:t>
            </a:r>
            <a:r>
              <a:rPr lang="fr-FR" b="0" i="0" u="sng" dirty="0">
                <a:solidFill>
                  <a:srgbClr val="5770BE"/>
                </a:solidFill>
                <a:effectLst/>
                <a:latin typeface="Marianne"/>
              </a:rPr>
              <a:t>, </a:t>
            </a:r>
          </a:p>
          <a:p>
            <a:pPr algn="just">
              <a:lnSpc>
                <a:spcPct val="100000"/>
              </a:lnSpc>
            </a:pPr>
            <a:endParaRPr lang="fr-FR" b="0" i="0" u="sng" dirty="0">
              <a:solidFill>
                <a:srgbClr val="5770BE"/>
              </a:solidFill>
              <a:effectLst/>
              <a:latin typeface="Marianne"/>
            </a:endParaRPr>
          </a:p>
          <a:p>
            <a:pPr algn="just">
              <a:lnSpc>
                <a:spcPct val="100000"/>
              </a:lnSpc>
            </a:pPr>
            <a:r>
              <a:rPr lang="fr-FR" dirty="0">
                <a:solidFill>
                  <a:srgbClr val="2E2E2E"/>
                </a:solidFill>
                <a:latin typeface="+mn-lt"/>
              </a:rPr>
              <a:t>Un site </a:t>
            </a:r>
            <a:r>
              <a:rPr lang="fr-FR" b="0" dirty="0">
                <a:solidFill>
                  <a:srgbClr val="2E2E2E"/>
                </a:solidFill>
                <a:latin typeface="+mn-lt"/>
              </a:rPr>
              <a:t>proposé par la DGFIP </a:t>
            </a:r>
            <a:r>
              <a:rPr lang="fr-FR" dirty="0">
                <a:solidFill>
                  <a:srgbClr val="2E2E2E"/>
                </a:solidFill>
                <a:latin typeface="+mn-lt"/>
              </a:rPr>
              <a:t>recense les questions et réponses </a:t>
            </a:r>
            <a:r>
              <a:rPr lang="fr-FR" b="0" dirty="0">
                <a:solidFill>
                  <a:srgbClr val="2E2E2E"/>
                </a:solidFill>
                <a:latin typeface="+mn-lt"/>
              </a:rPr>
              <a:t>des acteurs de la réforme ainsi que l’agenda des </a:t>
            </a:r>
            <a:r>
              <a:rPr lang="fr-FR" dirty="0">
                <a:solidFill>
                  <a:srgbClr val="2E2E2E"/>
                </a:solidFill>
                <a:latin typeface="+mn-lt"/>
              </a:rPr>
              <a:t>webinaires : </a:t>
            </a:r>
            <a:r>
              <a:rPr lang="fr-FR" b="0" u="sng" dirty="0" err="1">
                <a:solidFill>
                  <a:srgbClr val="0563C1"/>
                </a:solidFill>
                <a:effectLst/>
                <a:latin typeface="+mn-lt"/>
                <a:ea typeface="Aptos"/>
                <a:hlinkClick r:id="rId14"/>
              </a:rPr>
              <a:t>Lab</a:t>
            </a:r>
            <a:r>
              <a:rPr lang="fr-FR" b="0" u="sng" dirty="0">
                <a:solidFill>
                  <a:srgbClr val="0563C1"/>
                </a:solidFill>
                <a:effectLst/>
                <a:latin typeface="+mn-lt"/>
                <a:ea typeface="Aptos"/>
                <a:hlinkClick r:id="rId14"/>
              </a:rPr>
              <a:t> Chorus Pro - Page d'accueil publique</a:t>
            </a:r>
            <a:endParaRPr lang="fr-FR" b="0" u="sng" dirty="0">
              <a:solidFill>
                <a:srgbClr val="0563C1"/>
              </a:solidFill>
              <a:effectLst/>
              <a:latin typeface="+mn-lt"/>
              <a:ea typeface="Aptos"/>
            </a:endParaRPr>
          </a:p>
          <a:p>
            <a:pPr algn="just">
              <a:lnSpc>
                <a:spcPct val="100000"/>
              </a:lnSpc>
            </a:pPr>
            <a:r>
              <a:rPr lang="fr-FR" b="0" dirty="0">
                <a:solidFill>
                  <a:srgbClr val="404040"/>
                </a:solidFill>
                <a:latin typeface="+mn-lt"/>
              </a:rPr>
              <a:t>Le site AFNOR </a:t>
            </a:r>
            <a:r>
              <a:rPr lang="fr-FR" b="0" dirty="0">
                <a:solidFill>
                  <a:srgbClr val="404040"/>
                </a:solidFill>
                <a:latin typeface="+mn-lt"/>
                <a:hlinkClick r:id="rId15"/>
              </a:rPr>
              <a:t>https://www.boutique.afnor.org/</a:t>
            </a:r>
            <a:r>
              <a:rPr lang="fr-FR" b="0" dirty="0">
                <a:solidFill>
                  <a:srgbClr val="404040"/>
                </a:solidFill>
                <a:latin typeface="+mn-lt"/>
              </a:rPr>
              <a:t> édite les versions de la norme</a:t>
            </a:r>
          </a:p>
          <a:p>
            <a:pPr algn="just">
              <a:lnSpc>
                <a:spcPct val="100000"/>
              </a:lnSpc>
            </a:pPr>
            <a:r>
              <a:rPr lang="fr-FR" b="0" dirty="0">
                <a:solidFill>
                  <a:srgbClr val="404040"/>
                </a:solidFill>
                <a:latin typeface="+mn-lt"/>
              </a:rPr>
              <a:t>Le site </a:t>
            </a:r>
            <a:r>
              <a:rPr lang="fr-FR" b="0" u="sng" dirty="0">
                <a:solidFill>
                  <a:srgbClr val="0563C1"/>
                </a:solidFill>
                <a:latin typeface="+mn-lt"/>
                <a:hlinkClick r:id="rId16"/>
              </a:rPr>
              <a:t>https://fnfe-mpe.org/</a:t>
            </a:r>
            <a:r>
              <a:rPr lang="fr-FR" b="0" u="sng" dirty="0">
                <a:solidFill>
                  <a:srgbClr val="0563C1"/>
                </a:solidFill>
                <a:latin typeface="+mn-lt"/>
              </a:rPr>
              <a:t> </a:t>
            </a:r>
            <a:r>
              <a:rPr lang="fr-FR" b="0" dirty="0">
                <a:solidFill>
                  <a:srgbClr val="404040"/>
                </a:solidFill>
                <a:latin typeface="+mn-lt"/>
              </a:rPr>
              <a:t>édité par le </a:t>
            </a:r>
            <a:r>
              <a:rPr lang="fr-FR" b="0" i="0" dirty="0">
                <a:solidFill>
                  <a:srgbClr val="404040"/>
                </a:solidFill>
                <a:effectLst/>
                <a:latin typeface="+mn-lt"/>
              </a:rPr>
              <a:t>Forum National de la Facture Électronique et des Marchés Publics Électroniques</a:t>
            </a:r>
            <a:endParaRPr lang="fr-FR" b="0" dirty="0">
              <a:solidFill>
                <a:srgbClr val="1A1A2E"/>
              </a:solidFill>
              <a:latin typeface="+mn-lt"/>
            </a:endParaRPr>
          </a:p>
        </p:txBody>
      </p:sp>
    </p:spTree>
    <p:extLst>
      <p:ext uri="{BB962C8B-B14F-4D97-AF65-F5344CB8AC3E}">
        <p14:creationId xmlns:p14="http://schemas.microsoft.com/office/powerpoint/2010/main" val="823637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subTitle" idx="10"/>
          </p:nvPr>
        </p:nvSpPr>
        <p:spPr>
          <a:prstGeom prst="rect">
            <a:avLst/>
          </a:prstGeom>
        </p:spPr>
        <p:txBody>
          <a:bodyPr/>
          <a:lstStyle/>
          <a:p>
            <a:endParaRPr lang="fr-FR" dirty="0"/>
          </a:p>
        </p:txBody>
      </p:sp>
      <p:sp>
        <p:nvSpPr>
          <p:cNvPr id="19" name="Titre 18"/>
          <p:cNvSpPr>
            <a:spLocks noGrp="1"/>
          </p:cNvSpPr>
          <p:nvPr>
            <p:ph type="title"/>
          </p:nvPr>
        </p:nvSpPr>
        <p:spPr>
          <a:xfrm>
            <a:off x="359569" y="2211710"/>
            <a:ext cx="4212431" cy="972135"/>
          </a:xfrm>
        </p:spPr>
        <p:txBody>
          <a:bodyPr/>
          <a:lstStyle/>
          <a:p>
            <a:pPr algn="ctr"/>
            <a:r>
              <a:rPr lang="fr-FR" dirty="0"/>
              <a:t>MERCI</a:t>
            </a:r>
          </a:p>
        </p:txBody>
      </p:sp>
    </p:spTree>
    <p:extLst>
      <p:ext uri="{BB962C8B-B14F-4D97-AF65-F5344CB8AC3E}">
        <p14:creationId xmlns:p14="http://schemas.microsoft.com/office/powerpoint/2010/main" val="1942688532"/>
      </p:ext>
    </p:extLst>
  </p:cSld>
  <p:clrMapOvr>
    <a:masterClrMapping/>
  </p:clrMapOvr>
</p:sld>
</file>

<file path=ppt/theme/theme1.xml><?xml version="1.0" encoding="utf-8"?>
<a:theme xmlns:a="http://schemas.openxmlformats.org/drawingml/2006/main" name="Thème Office">
  <a:themeElements>
    <a:clrScheme name="Personnalisé 1">
      <a:dk1>
        <a:srgbClr val="000000"/>
      </a:dk1>
      <a:lt1>
        <a:srgbClr val="FFFFFF"/>
      </a:lt1>
      <a:dk2>
        <a:srgbClr val="CDD7DC"/>
      </a:dk2>
      <a:lt2>
        <a:srgbClr val="EBF0F5"/>
      </a:lt2>
      <a:accent1>
        <a:srgbClr val="00284B"/>
      </a:accent1>
      <a:accent2>
        <a:srgbClr val="6941EB"/>
      </a:accent2>
      <a:accent3>
        <a:srgbClr val="FFEB6E"/>
      </a:accent3>
      <a:accent4>
        <a:srgbClr val="8296A5"/>
      </a:accent4>
      <a:accent5>
        <a:srgbClr val="FFBC75"/>
      </a:accent5>
      <a:accent6>
        <a:srgbClr val="B0EE89"/>
      </a:accent6>
      <a:hlink>
        <a:srgbClr val="6941EB"/>
      </a:hlink>
      <a:folHlink>
        <a:srgbClr val="6941E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OPOSITION MODELE PPT DCIF" id="{2F88C9DB-8B3A-480C-8408-814F4735A82D}" vid="{F6EDA33A-E596-44C3-8E68-AEF674116D1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A4C85E268052B46BB21C555AB254425" ma:contentTypeVersion="2" ma:contentTypeDescription="Crée un document." ma:contentTypeScope="" ma:versionID="7635140573f8ea1f876fcb839935fb14">
  <xsd:schema xmlns:xsd="http://www.w3.org/2001/XMLSchema" xmlns:xs="http://www.w3.org/2001/XMLSchema" xmlns:p="http://schemas.microsoft.com/office/2006/metadata/properties" xmlns:ns2="0c3603c3-ed49-4175-b892-e5d8a373bd75" targetNamespace="http://schemas.microsoft.com/office/2006/metadata/properties" ma:root="true" ma:fieldsID="cdd243faadcfb046bb6c342a3bc84088" ns2:_="">
    <xsd:import namespace="0c3603c3-ed49-4175-b892-e5d8a373bd75"/>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3603c3-ed49-4175-b892-e5d8a373bd75"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BFB7F4-8909-4EF1-ADC0-7366337A3E59}">
  <ds:schemaRefs>
    <ds:schemaRef ds:uri="http://schemas.microsoft.com/sharepoint/v3/contenttype/forms"/>
  </ds:schemaRefs>
</ds:datastoreItem>
</file>

<file path=customXml/itemProps2.xml><?xml version="1.0" encoding="utf-8"?>
<ds:datastoreItem xmlns:ds="http://schemas.openxmlformats.org/officeDocument/2006/customXml" ds:itemID="{A61209BC-259C-4250-9DB8-95B1C1F5ABB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0c3603c3-ed49-4175-b892-e5d8a373bd75"/>
    <ds:schemaRef ds:uri="http://www.w3.org/XML/1998/namespace"/>
    <ds:schemaRef ds:uri="http://purl.org/dc/dcmitype/"/>
  </ds:schemaRefs>
</ds:datastoreItem>
</file>

<file path=customXml/itemProps3.xml><?xml version="1.0" encoding="utf-8"?>
<ds:datastoreItem xmlns:ds="http://schemas.openxmlformats.org/officeDocument/2006/customXml" ds:itemID="{917D3D32-4662-49E3-9183-4EE5B3F46B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3603c3-ed49-4175-b892-e5d8a373bd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PROPOSITION MODELE PPT DCIF</Template>
  <TotalTime>1838</TotalTime>
  <Words>2344</Words>
  <Application>Microsoft Office PowerPoint</Application>
  <PresentationFormat>Affichage à l'écran (16:9)</PresentationFormat>
  <Paragraphs>271</Paragraphs>
  <Slides>21</Slides>
  <Notes>8</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21</vt:i4>
      </vt:variant>
    </vt:vector>
  </HeadingPairs>
  <TitlesOfParts>
    <vt:vector size="32" baseType="lpstr">
      <vt:lpstr>Aptos</vt:lpstr>
      <vt:lpstr>Arial</vt:lpstr>
      <vt:lpstr>Calibri</vt:lpstr>
      <vt:lpstr>Courier New</vt:lpstr>
      <vt:lpstr>IBM Plex Sans Medium</vt:lpstr>
      <vt:lpstr>IBM Plex Sans SemiBold</vt:lpstr>
      <vt:lpstr>Inter</vt:lpstr>
      <vt:lpstr>Marianne</vt:lpstr>
      <vt:lpstr>Satoshi</vt:lpstr>
      <vt:lpstr>Wingdings</vt:lpstr>
      <vt:lpstr>Thème Office</vt:lpstr>
      <vt:lpstr>CNRS : mise en œuvre de la réforme de la facturation électronique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MERCI</vt:lpstr>
    </vt:vector>
  </TitlesOfParts>
  <Manager>CNRS</Manager>
  <Company>CNRS-DR16</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CNRS</dc:subject>
  <dc:creator>ATHUS Aline</dc:creator>
  <cp:lastModifiedBy>TRAISNEL Michel</cp:lastModifiedBy>
  <cp:revision>159</cp:revision>
  <cp:lastPrinted>2020-10-07T07:43:21Z</cp:lastPrinted>
  <dcterms:created xsi:type="dcterms:W3CDTF">2026-04-14T08:19:42Z</dcterms:created>
  <dcterms:modified xsi:type="dcterms:W3CDTF">2026-06-18T12:57:04Z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0x0101008A4C85E268052B46BB21C555AB254425</vt:lpwstr>
  </property>
</Properties>
</file>